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0" r:id="rId3"/>
  </p:sldIdLst>
  <p:sldSz cx="16256000" cy="21674138"/>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p:scale>
          <a:sx n="77" d="100"/>
          <a:sy n="77" d="100"/>
        </p:scale>
        <p:origin x="-7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547135"/>
            <a:ext cx="13817600" cy="7545811"/>
          </a:xfrm>
        </p:spPr>
        <p:txBody>
          <a:bodyPr anchor="b"/>
          <a:lstStyle>
            <a:lvl1pPr algn="ctr">
              <a:defRPr sz="10667"/>
            </a:lvl1pPr>
          </a:lstStyle>
          <a:p>
            <a:r>
              <a:rPr lang="ja-JP" altLang="en-US"/>
              <a:t>マスター タイトルの書式設定</a:t>
            </a:r>
            <a:endParaRPr lang="en-US" dirty="0"/>
          </a:p>
        </p:txBody>
      </p:sp>
      <p:sp>
        <p:nvSpPr>
          <p:cNvPr id="3" name="Subtitle 2"/>
          <p:cNvSpPr>
            <a:spLocks noGrp="1"/>
          </p:cNvSpPr>
          <p:nvPr>
            <p:ph type="subTitle" idx="1"/>
          </p:nvPr>
        </p:nvSpPr>
        <p:spPr>
          <a:xfrm>
            <a:off x="2032000" y="11383941"/>
            <a:ext cx="12192000" cy="5232898"/>
          </a:xfrm>
        </p:spPr>
        <p:txBody>
          <a:bodyPr/>
          <a:lstStyle>
            <a:lvl1pPr marL="0" indent="0" algn="ctr">
              <a:buNone/>
              <a:defRPr sz="4267"/>
            </a:lvl1pPr>
            <a:lvl2pPr marL="812810" indent="0" algn="ctr">
              <a:buNone/>
              <a:defRPr sz="3556"/>
            </a:lvl2pPr>
            <a:lvl3pPr marL="1625620" indent="0" algn="ctr">
              <a:buNone/>
              <a:defRPr sz="3200"/>
            </a:lvl3pPr>
            <a:lvl4pPr marL="2438430" indent="0" algn="ctr">
              <a:buNone/>
              <a:defRPr sz="2844"/>
            </a:lvl4pPr>
            <a:lvl5pPr marL="3251241" indent="0" algn="ctr">
              <a:buNone/>
              <a:defRPr sz="2844"/>
            </a:lvl5pPr>
            <a:lvl6pPr marL="4064051" indent="0" algn="ctr">
              <a:buNone/>
              <a:defRPr sz="2844"/>
            </a:lvl6pPr>
            <a:lvl7pPr marL="4876861" indent="0" algn="ctr">
              <a:buNone/>
              <a:defRPr sz="2844"/>
            </a:lvl7pPr>
            <a:lvl8pPr marL="5689671" indent="0" algn="ctr">
              <a:buNone/>
              <a:defRPr sz="2844"/>
            </a:lvl8pPr>
            <a:lvl9pPr marL="6502481" indent="0" algn="ctr">
              <a:buNone/>
              <a:defRPr sz="284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136582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18976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1" y="1153947"/>
            <a:ext cx="3505200" cy="1836783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17601" y="1153947"/>
            <a:ext cx="10312400" cy="1836783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482469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42398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9134" y="5403489"/>
            <a:ext cx="14020800" cy="9015838"/>
          </a:xfrm>
        </p:spPr>
        <p:txBody>
          <a:bodyPr anchor="b"/>
          <a:lstStyle>
            <a:lvl1pPr>
              <a:defRPr sz="10667"/>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9134" y="14504620"/>
            <a:ext cx="14020800" cy="4741216"/>
          </a:xfrm>
        </p:spPr>
        <p:txBody>
          <a:bodyPr/>
          <a:lstStyle>
            <a:lvl1pPr marL="0" indent="0">
              <a:buNone/>
              <a:defRPr sz="4267">
                <a:solidFill>
                  <a:schemeClr val="tx1"/>
                </a:solidFill>
              </a:defRPr>
            </a:lvl1pPr>
            <a:lvl2pPr marL="812810" indent="0">
              <a:buNone/>
              <a:defRPr sz="3556">
                <a:solidFill>
                  <a:schemeClr val="tx1">
                    <a:tint val="75000"/>
                  </a:schemeClr>
                </a:solidFill>
              </a:defRPr>
            </a:lvl2pPr>
            <a:lvl3pPr marL="1625620" indent="0">
              <a:buNone/>
              <a:defRPr sz="3200">
                <a:solidFill>
                  <a:schemeClr val="tx1">
                    <a:tint val="75000"/>
                  </a:schemeClr>
                </a:solidFill>
              </a:defRPr>
            </a:lvl3pPr>
            <a:lvl4pPr marL="2438430" indent="0">
              <a:buNone/>
              <a:defRPr sz="2844">
                <a:solidFill>
                  <a:schemeClr val="tx1">
                    <a:tint val="75000"/>
                  </a:schemeClr>
                </a:solidFill>
              </a:defRPr>
            </a:lvl4pPr>
            <a:lvl5pPr marL="3251241" indent="0">
              <a:buNone/>
              <a:defRPr sz="2844">
                <a:solidFill>
                  <a:schemeClr val="tx1">
                    <a:tint val="75000"/>
                  </a:schemeClr>
                </a:solidFill>
              </a:defRPr>
            </a:lvl5pPr>
            <a:lvl6pPr marL="4064051" indent="0">
              <a:buNone/>
              <a:defRPr sz="2844">
                <a:solidFill>
                  <a:schemeClr val="tx1">
                    <a:tint val="75000"/>
                  </a:schemeClr>
                </a:solidFill>
              </a:defRPr>
            </a:lvl6pPr>
            <a:lvl7pPr marL="4876861" indent="0">
              <a:buNone/>
              <a:defRPr sz="2844">
                <a:solidFill>
                  <a:schemeClr val="tx1">
                    <a:tint val="75000"/>
                  </a:schemeClr>
                </a:solidFill>
              </a:defRPr>
            </a:lvl7pPr>
            <a:lvl8pPr marL="5689671" indent="0">
              <a:buNone/>
              <a:defRPr sz="2844">
                <a:solidFill>
                  <a:schemeClr val="tx1">
                    <a:tint val="75000"/>
                  </a:schemeClr>
                </a:solidFill>
              </a:defRPr>
            </a:lvl8pPr>
            <a:lvl9pPr marL="6502481" indent="0">
              <a:buNone/>
              <a:defRPr sz="284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248582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17600" y="5769736"/>
            <a:ext cx="6908800" cy="13752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8229600" y="5769736"/>
            <a:ext cx="6908800" cy="137520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34521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19717" y="1153952"/>
            <a:ext cx="14020800" cy="418933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9719" y="5313176"/>
            <a:ext cx="6877049"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ja-JP" altLang="en-US"/>
              <a:t>マスター テキストの書式設定</a:t>
            </a:r>
          </a:p>
        </p:txBody>
      </p:sp>
      <p:sp>
        <p:nvSpPr>
          <p:cNvPr id="4" name="Content Placeholder 3"/>
          <p:cNvSpPr>
            <a:spLocks noGrp="1"/>
          </p:cNvSpPr>
          <p:nvPr>
            <p:ph sz="half" idx="2"/>
          </p:nvPr>
        </p:nvSpPr>
        <p:spPr>
          <a:xfrm>
            <a:off x="1119719" y="7917081"/>
            <a:ext cx="6877049" cy="116448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8229601" y="5313176"/>
            <a:ext cx="6910917" cy="2603905"/>
          </a:xfrm>
        </p:spPr>
        <p:txBody>
          <a:bodyPr anchor="b"/>
          <a:lstStyle>
            <a:lvl1pPr marL="0" indent="0">
              <a:buNone/>
              <a:defRPr sz="4267" b="1"/>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ja-JP" altLang="en-US"/>
              <a:t>マスター テキストの書式設定</a:t>
            </a:r>
          </a:p>
        </p:txBody>
      </p:sp>
      <p:sp>
        <p:nvSpPr>
          <p:cNvPr id="6" name="Content Placeholder 5"/>
          <p:cNvSpPr>
            <a:spLocks noGrp="1"/>
          </p:cNvSpPr>
          <p:nvPr>
            <p:ph sz="quarter" idx="4"/>
          </p:nvPr>
        </p:nvSpPr>
        <p:spPr>
          <a:xfrm>
            <a:off x="8229601" y="7917081"/>
            <a:ext cx="6910917" cy="1164483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1268341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130380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31691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ja-JP" altLang="en-US"/>
              <a:t>マスター タイトルの書式設定</a:t>
            </a:r>
            <a:endParaRPr lang="en-US" dirty="0"/>
          </a:p>
        </p:txBody>
      </p:sp>
      <p:sp>
        <p:nvSpPr>
          <p:cNvPr id="3" name="Content Placeholder 2"/>
          <p:cNvSpPr>
            <a:spLocks noGrp="1"/>
          </p:cNvSpPr>
          <p:nvPr>
            <p:ph idx="1"/>
          </p:nvPr>
        </p:nvSpPr>
        <p:spPr>
          <a:xfrm>
            <a:off x="6910917" y="3120679"/>
            <a:ext cx="8229600" cy="15402686"/>
          </a:xfrm>
        </p:spPr>
        <p:txBody>
          <a:bodyPr/>
          <a:lstStyle>
            <a:lvl1pPr>
              <a:defRPr sz="5689"/>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316413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19717" y="1444942"/>
            <a:ext cx="5242983" cy="5057299"/>
          </a:xfrm>
        </p:spPr>
        <p:txBody>
          <a:bodyPr anchor="b"/>
          <a:lstStyle>
            <a:lvl1pPr>
              <a:defRPr sz="56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10917" y="3120679"/>
            <a:ext cx="8229600" cy="15402686"/>
          </a:xfrm>
        </p:spPr>
        <p:txBody>
          <a:bodyPr anchor="t"/>
          <a:lstStyle>
            <a:lvl1pPr marL="0" indent="0">
              <a:buNone/>
              <a:defRPr sz="5689"/>
            </a:lvl1pPr>
            <a:lvl2pPr marL="812810" indent="0">
              <a:buNone/>
              <a:defRPr sz="4978"/>
            </a:lvl2pPr>
            <a:lvl3pPr marL="1625620" indent="0">
              <a:buNone/>
              <a:defRPr sz="4267"/>
            </a:lvl3pPr>
            <a:lvl4pPr marL="2438430" indent="0">
              <a:buNone/>
              <a:defRPr sz="3556"/>
            </a:lvl4pPr>
            <a:lvl5pPr marL="3251241" indent="0">
              <a:buNone/>
              <a:defRPr sz="3556"/>
            </a:lvl5pPr>
            <a:lvl6pPr marL="4064051" indent="0">
              <a:buNone/>
              <a:defRPr sz="3556"/>
            </a:lvl6pPr>
            <a:lvl7pPr marL="4876861" indent="0">
              <a:buNone/>
              <a:defRPr sz="3556"/>
            </a:lvl7pPr>
            <a:lvl8pPr marL="5689671" indent="0">
              <a:buNone/>
              <a:defRPr sz="3556"/>
            </a:lvl8pPr>
            <a:lvl9pPr marL="6502481" indent="0">
              <a:buNone/>
              <a:defRPr sz="3556"/>
            </a:lvl9pPr>
          </a:lstStyle>
          <a:p>
            <a:r>
              <a:rPr lang="ja-JP" altLang="en-US"/>
              <a:t>図を追加</a:t>
            </a:r>
            <a:endParaRPr lang="en-US" dirty="0"/>
          </a:p>
        </p:txBody>
      </p:sp>
      <p:sp>
        <p:nvSpPr>
          <p:cNvPr id="4" name="Text Placeholder 3"/>
          <p:cNvSpPr>
            <a:spLocks noGrp="1"/>
          </p:cNvSpPr>
          <p:nvPr>
            <p:ph type="body" sz="half" idx="2"/>
          </p:nvPr>
        </p:nvSpPr>
        <p:spPr>
          <a:xfrm>
            <a:off x="1119717" y="6502241"/>
            <a:ext cx="5242983" cy="12046207"/>
          </a:xfrm>
        </p:spPr>
        <p:txBody>
          <a:bodyPr/>
          <a:lstStyle>
            <a:lvl1pPr marL="0" indent="0">
              <a:buNone/>
              <a:defRPr sz="2844"/>
            </a:lvl1pPr>
            <a:lvl2pPr marL="812810" indent="0">
              <a:buNone/>
              <a:defRPr sz="2489"/>
            </a:lvl2pPr>
            <a:lvl3pPr marL="1625620" indent="0">
              <a:buNone/>
              <a:defRPr sz="2133"/>
            </a:lvl3pPr>
            <a:lvl4pPr marL="2438430" indent="0">
              <a:buNone/>
              <a:defRPr sz="1778"/>
            </a:lvl4pPr>
            <a:lvl5pPr marL="3251241" indent="0">
              <a:buNone/>
              <a:defRPr sz="1778"/>
            </a:lvl5pPr>
            <a:lvl6pPr marL="4064051" indent="0">
              <a:buNone/>
              <a:defRPr sz="1778"/>
            </a:lvl6pPr>
            <a:lvl7pPr marL="4876861" indent="0">
              <a:buNone/>
              <a:defRPr sz="1778"/>
            </a:lvl7pPr>
            <a:lvl8pPr marL="5689671" indent="0">
              <a:buNone/>
              <a:defRPr sz="1778"/>
            </a:lvl8pPr>
            <a:lvl9pPr marL="6502481" indent="0">
              <a:buNone/>
              <a:defRPr sz="177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E5AF782-09E2-463E-888C-E32F562EE476}" type="datetimeFigureOut">
              <a:rPr kumimoji="1" lang="ja-JP" altLang="en-US" smtClean="0"/>
              <a:t>2023/8/31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78888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1153952"/>
            <a:ext cx="14020800" cy="418933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17600" y="5769736"/>
            <a:ext cx="14020800" cy="1375204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17600" y="20088720"/>
            <a:ext cx="3657600" cy="1153947"/>
          </a:xfrm>
          <a:prstGeom prst="rect">
            <a:avLst/>
          </a:prstGeom>
        </p:spPr>
        <p:txBody>
          <a:bodyPr vert="horz" lIns="91440" tIns="45720" rIns="91440" bIns="45720" rtlCol="0" anchor="ctr"/>
          <a:lstStyle>
            <a:lvl1pPr algn="l">
              <a:defRPr sz="2133">
                <a:solidFill>
                  <a:schemeClr val="tx1">
                    <a:tint val="75000"/>
                  </a:schemeClr>
                </a:solidFill>
              </a:defRPr>
            </a:lvl1pPr>
          </a:lstStyle>
          <a:p>
            <a:fld id="{EE5AF782-09E2-463E-888C-E32F562EE476}" type="datetimeFigureOut">
              <a:rPr kumimoji="1" lang="ja-JP" altLang="en-US" smtClean="0"/>
              <a:t>2023/8/31</a:t>
            </a:fld>
            <a:endParaRPr kumimoji="1" lang="ja-JP" altLang="en-US"/>
          </a:p>
        </p:txBody>
      </p:sp>
      <p:sp>
        <p:nvSpPr>
          <p:cNvPr id="5" name="Footer Placeholder 4"/>
          <p:cNvSpPr>
            <a:spLocks noGrp="1"/>
          </p:cNvSpPr>
          <p:nvPr>
            <p:ph type="ftr" sz="quarter" idx="3"/>
          </p:nvPr>
        </p:nvSpPr>
        <p:spPr>
          <a:xfrm>
            <a:off x="5384800" y="20088720"/>
            <a:ext cx="5486400" cy="1153947"/>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1480800" y="20088720"/>
            <a:ext cx="3657600" cy="1153947"/>
          </a:xfrm>
          <a:prstGeom prst="rect">
            <a:avLst/>
          </a:prstGeom>
        </p:spPr>
        <p:txBody>
          <a:bodyPr vert="horz" lIns="91440" tIns="45720" rIns="91440" bIns="45720" rtlCol="0" anchor="ctr"/>
          <a:lstStyle>
            <a:lvl1pPr algn="r">
              <a:defRPr sz="2133">
                <a:solidFill>
                  <a:schemeClr val="tx1">
                    <a:tint val="75000"/>
                  </a:schemeClr>
                </a:solidFill>
              </a:defRPr>
            </a:lvl1pPr>
          </a:lstStyle>
          <a:p>
            <a:fld id="{F70F27FE-A311-4E46-85E4-F28B1729429F}" type="slidenum">
              <a:rPr kumimoji="1" lang="ja-JP" altLang="en-US" smtClean="0"/>
              <a:t>‹#›</a:t>
            </a:fld>
            <a:endParaRPr kumimoji="1" lang="ja-JP" altLang="en-US"/>
          </a:p>
        </p:txBody>
      </p:sp>
    </p:spTree>
    <p:extLst>
      <p:ext uri="{BB962C8B-B14F-4D97-AF65-F5344CB8AC3E}">
        <p14:creationId xmlns:p14="http://schemas.microsoft.com/office/powerpoint/2010/main" val="36165198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625620" rtl="0" eaLnBrk="1" latinLnBrk="0" hangingPunct="1">
        <a:lnSpc>
          <a:spcPct val="90000"/>
        </a:lnSpc>
        <a:spcBef>
          <a:spcPct val="0"/>
        </a:spcBef>
        <a:buNone/>
        <a:defRPr kumimoji="1" sz="7822" kern="1200">
          <a:solidFill>
            <a:schemeClr val="tx1"/>
          </a:solidFill>
          <a:latin typeface="+mj-lt"/>
          <a:ea typeface="+mj-ea"/>
          <a:cs typeface="+mj-cs"/>
        </a:defRPr>
      </a:lvl1pPr>
    </p:titleStyle>
    <p:bodyStyle>
      <a:lvl1pPr marL="406405" indent="-406405" algn="l" defTabSz="1625620" rtl="0" eaLnBrk="1" latinLnBrk="0" hangingPunct="1">
        <a:lnSpc>
          <a:spcPct val="90000"/>
        </a:lnSpc>
        <a:spcBef>
          <a:spcPts val="1778"/>
        </a:spcBef>
        <a:buFont typeface="Arial" panose="020B0604020202020204" pitchFamily="34" charset="0"/>
        <a:buChar char="•"/>
        <a:defRPr kumimoji="1" sz="4978" kern="1200">
          <a:solidFill>
            <a:schemeClr val="tx1"/>
          </a:solidFill>
          <a:latin typeface="+mn-lt"/>
          <a:ea typeface="+mn-ea"/>
          <a:cs typeface="+mn-cs"/>
        </a:defRPr>
      </a:lvl1pPr>
      <a:lvl2pPr marL="1219215" indent="-406405" algn="l" defTabSz="1625620" rtl="0" eaLnBrk="1" latinLnBrk="0" hangingPunct="1">
        <a:lnSpc>
          <a:spcPct val="90000"/>
        </a:lnSpc>
        <a:spcBef>
          <a:spcPts val="889"/>
        </a:spcBef>
        <a:buFont typeface="Arial" panose="020B0604020202020204" pitchFamily="34" charset="0"/>
        <a:buChar char="•"/>
        <a:defRPr kumimoji="1" sz="4267" kern="1200">
          <a:solidFill>
            <a:schemeClr val="tx1"/>
          </a:solidFill>
          <a:latin typeface="+mn-lt"/>
          <a:ea typeface="+mn-ea"/>
          <a:cs typeface="+mn-cs"/>
        </a:defRPr>
      </a:lvl2pPr>
      <a:lvl3pPr marL="2032025" indent="-406405" algn="l" defTabSz="1625620" rtl="0" eaLnBrk="1" latinLnBrk="0" hangingPunct="1">
        <a:lnSpc>
          <a:spcPct val="90000"/>
        </a:lnSpc>
        <a:spcBef>
          <a:spcPts val="889"/>
        </a:spcBef>
        <a:buFont typeface="Arial" panose="020B0604020202020204" pitchFamily="34" charset="0"/>
        <a:buChar char="•"/>
        <a:defRPr kumimoji="1" sz="3556" kern="1200">
          <a:solidFill>
            <a:schemeClr val="tx1"/>
          </a:solidFill>
          <a:latin typeface="+mn-lt"/>
          <a:ea typeface="+mn-ea"/>
          <a:cs typeface="+mn-cs"/>
        </a:defRPr>
      </a:lvl3pPr>
      <a:lvl4pPr marL="284483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4pPr>
      <a:lvl5pPr marL="365764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5pPr>
      <a:lvl6pPr marL="447045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6pPr>
      <a:lvl7pPr marL="528326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7pPr>
      <a:lvl8pPr marL="609607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8pPr>
      <a:lvl9pPr marL="6908886" indent="-406405" algn="l" defTabSz="1625620" rtl="0" eaLnBrk="1" latinLnBrk="0" hangingPunct="1">
        <a:lnSpc>
          <a:spcPct val="90000"/>
        </a:lnSpc>
        <a:spcBef>
          <a:spcPts val="889"/>
        </a:spcBef>
        <a:buFont typeface="Arial" panose="020B0604020202020204" pitchFamily="34" charset="0"/>
        <a:buChar char="•"/>
        <a:defRPr kumimoji="1" sz="3200" kern="1200">
          <a:solidFill>
            <a:schemeClr val="tx1"/>
          </a:solidFill>
          <a:latin typeface="+mn-lt"/>
          <a:ea typeface="+mn-ea"/>
          <a:cs typeface="+mn-cs"/>
        </a:defRPr>
      </a:lvl9pPr>
    </p:bodyStyle>
    <p:otherStyle>
      <a:defPPr>
        <a:defRPr lang="en-US"/>
      </a:defPPr>
      <a:lvl1pPr marL="0" algn="l" defTabSz="1625620" rtl="0" eaLnBrk="1" latinLnBrk="0" hangingPunct="1">
        <a:defRPr kumimoji="1" sz="3200" kern="1200">
          <a:solidFill>
            <a:schemeClr val="tx1"/>
          </a:solidFill>
          <a:latin typeface="+mn-lt"/>
          <a:ea typeface="+mn-ea"/>
          <a:cs typeface="+mn-cs"/>
        </a:defRPr>
      </a:lvl1pPr>
      <a:lvl2pPr marL="812810" algn="l" defTabSz="1625620" rtl="0" eaLnBrk="1" latinLnBrk="0" hangingPunct="1">
        <a:defRPr kumimoji="1" sz="3200" kern="1200">
          <a:solidFill>
            <a:schemeClr val="tx1"/>
          </a:solidFill>
          <a:latin typeface="+mn-lt"/>
          <a:ea typeface="+mn-ea"/>
          <a:cs typeface="+mn-cs"/>
        </a:defRPr>
      </a:lvl2pPr>
      <a:lvl3pPr marL="1625620" algn="l" defTabSz="1625620" rtl="0" eaLnBrk="1" latinLnBrk="0" hangingPunct="1">
        <a:defRPr kumimoji="1" sz="3200" kern="1200">
          <a:solidFill>
            <a:schemeClr val="tx1"/>
          </a:solidFill>
          <a:latin typeface="+mn-lt"/>
          <a:ea typeface="+mn-ea"/>
          <a:cs typeface="+mn-cs"/>
        </a:defRPr>
      </a:lvl3pPr>
      <a:lvl4pPr marL="2438430" algn="l" defTabSz="1625620" rtl="0" eaLnBrk="1" latinLnBrk="0" hangingPunct="1">
        <a:defRPr kumimoji="1" sz="3200" kern="1200">
          <a:solidFill>
            <a:schemeClr val="tx1"/>
          </a:solidFill>
          <a:latin typeface="+mn-lt"/>
          <a:ea typeface="+mn-ea"/>
          <a:cs typeface="+mn-cs"/>
        </a:defRPr>
      </a:lvl4pPr>
      <a:lvl5pPr marL="3251241" algn="l" defTabSz="1625620" rtl="0" eaLnBrk="1" latinLnBrk="0" hangingPunct="1">
        <a:defRPr kumimoji="1" sz="3200" kern="1200">
          <a:solidFill>
            <a:schemeClr val="tx1"/>
          </a:solidFill>
          <a:latin typeface="+mn-lt"/>
          <a:ea typeface="+mn-ea"/>
          <a:cs typeface="+mn-cs"/>
        </a:defRPr>
      </a:lvl5pPr>
      <a:lvl6pPr marL="4064051" algn="l" defTabSz="1625620" rtl="0" eaLnBrk="1" latinLnBrk="0" hangingPunct="1">
        <a:defRPr kumimoji="1" sz="3200" kern="1200">
          <a:solidFill>
            <a:schemeClr val="tx1"/>
          </a:solidFill>
          <a:latin typeface="+mn-lt"/>
          <a:ea typeface="+mn-ea"/>
          <a:cs typeface="+mn-cs"/>
        </a:defRPr>
      </a:lvl6pPr>
      <a:lvl7pPr marL="4876861" algn="l" defTabSz="1625620" rtl="0" eaLnBrk="1" latinLnBrk="0" hangingPunct="1">
        <a:defRPr kumimoji="1" sz="3200" kern="1200">
          <a:solidFill>
            <a:schemeClr val="tx1"/>
          </a:solidFill>
          <a:latin typeface="+mn-lt"/>
          <a:ea typeface="+mn-ea"/>
          <a:cs typeface="+mn-cs"/>
        </a:defRPr>
      </a:lvl7pPr>
      <a:lvl8pPr marL="5689671" algn="l" defTabSz="1625620" rtl="0" eaLnBrk="1" latinLnBrk="0" hangingPunct="1">
        <a:defRPr kumimoji="1" sz="3200" kern="1200">
          <a:solidFill>
            <a:schemeClr val="tx1"/>
          </a:solidFill>
          <a:latin typeface="+mn-lt"/>
          <a:ea typeface="+mn-ea"/>
          <a:cs typeface="+mn-cs"/>
        </a:defRPr>
      </a:lvl8pPr>
      <a:lvl9pPr marL="6502481" algn="l" defTabSz="1625620"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ソース画像を表示">
            <a:extLst>
              <a:ext uri="{FF2B5EF4-FFF2-40B4-BE49-F238E27FC236}">
                <a16:creationId xmlns:a16="http://schemas.microsoft.com/office/drawing/2014/main" id="{D1AC8487-03DA-920E-D8B4-17F5B3AD3E3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1682" r="9051" b="9159"/>
          <a:stretch/>
        </p:blipFill>
        <p:spPr bwMode="auto">
          <a:xfrm>
            <a:off x="0" y="1"/>
            <a:ext cx="16256000" cy="21674138"/>
          </a:xfrm>
          <a:prstGeom prst="rect">
            <a:avLst/>
          </a:prstGeom>
          <a:noFill/>
          <a:extLst>
            <a:ext uri="{909E8E84-426E-40DD-AFC4-6F175D3DCCD1}">
              <a14:hiddenFill xmlns:a14="http://schemas.microsoft.com/office/drawing/2010/main">
                <a:solidFill>
                  <a:srgbClr val="FFFFFF"/>
                </a:solidFill>
              </a14:hiddenFill>
            </a:ext>
          </a:extLst>
        </p:spPr>
      </p:pic>
      <p:sp>
        <p:nvSpPr>
          <p:cNvPr id="51" name="タイトル 1">
            <a:extLst>
              <a:ext uri="{FF2B5EF4-FFF2-40B4-BE49-F238E27FC236}">
                <a16:creationId xmlns:a16="http://schemas.microsoft.com/office/drawing/2014/main" id="{EC126CD3-19E8-96EB-42AD-69AA2639B714}"/>
              </a:ext>
            </a:extLst>
          </p:cNvPr>
          <p:cNvSpPr txBox="1">
            <a:spLocks/>
          </p:cNvSpPr>
          <p:nvPr/>
        </p:nvSpPr>
        <p:spPr>
          <a:xfrm>
            <a:off x="2698933" y="17762051"/>
            <a:ext cx="12914953" cy="1558294"/>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裏面の申込用紙に記入の上、</a:t>
            </a:r>
            <a:r>
              <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rPr>
              <a:t>FAX/</a:t>
            </a: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メール</a:t>
            </a:r>
            <a:r>
              <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rPr>
              <a:t>/</a:t>
            </a: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郵送のいずれかでお申込みください</a:t>
            </a:r>
            <a:endPar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endParaRPr>
          </a:p>
          <a:p>
            <a:pPr>
              <a:lnSpc>
                <a:spcPct val="100000"/>
              </a:lnSpc>
            </a:pP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また、</a:t>
            </a:r>
            <a:r>
              <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rPr>
              <a:t>Google form</a:t>
            </a: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からのお申込みも可能です（締め切り　</a:t>
            </a:r>
            <a:r>
              <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rPr>
              <a:t>10</a:t>
            </a: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月</a:t>
            </a:r>
            <a:r>
              <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rPr>
              <a:t>2</a:t>
            </a:r>
            <a:r>
              <a:rPr lang="ja-JP" altLang="en-US" sz="2650" b="1" dirty="0">
                <a:solidFill>
                  <a:schemeClr val="tx1"/>
                </a:solidFill>
                <a:latin typeface="コーポレート明朝 ver2 Medium" panose="02000600000000000000" pitchFamily="50" charset="-128"/>
                <a:ea typeface="コーポレート明朝 ver2 Medium" panose="02000600000000000000" pitchFamily="50" charset="-128"/>
              </a:rPr>
              <a:t>日（月））</a:t>
            </a:r>
            <a:endParaRPr lang="en-US" altLang="ja-JP" sz="2650" b="1"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52" name="角丸四角形 57">
            <a:extLst>
              <a:ext uri="{FF2B5EF4-FFF2-40B4-BE49-F238E27FC236}">
                <a16:creationId xmlns:a16="http://schemas.microsoft.com/office/drawing/2014/main" id="{958D623D-1F51-FF14-08AC-B2254D001441}"/>
              </a:ext>
            </a:extLst>
          </p:cNvPr>
          <p:cNvSpPr/>
          <p:nvPr/>
        </p:nvSpPr>
        <p:spPr>
          <a:xfrm>
            <a:off x="631207" y="15548202"/>
            <a:ext cx="2070916" cy="1022538"/>
          </a:xfrm>
          <a:prstGeom prst="roundRect">
            <a:avLst/>
          </a:prstGeom>
          <a:noFill/>
          <a:ln w="19050"/>
        </p:spPr>
        <p:style>
          <a:lnRef idx="2">
            <a:schemeClr val="dk1"/>
          </a:lnRef>
          <a:fillRef idx="1">
            <a:schemeClr val="lt1"/>
          </a:fillRef>
          <a:effectRef idx="0">
            <a:schemeClr val="dk1"/>
          </a:effectRef>
          <a:fontRef idx="minor">
            <a:schemeClr val="dk1"/>
          </a:fontRef>
        </p:style>
        <p:txBody>
          <a:bodyPr rot="0" spcFirstLastPara="0" vert="horz" wrap="square" lIns="156066" tIns="78033" rIns="156066" bIns="78033" numCol="1" spcCol="0" rtlCol="0" fromWordArt="0" anchor="ctr" anchorCtr="0" forceAA="0" compatLnSpc="1">
            <a:prstTxWarp prst="textNoShape">
              <a:avLst/>
            </a:prstTxWarp>
            <a:noAutofit/>
          </a:bodyPr>
          <a:lstStyle/>
          <a:p>
            <a:pPr algn="ctr">
              <a:lnSpc>
                <a:spcPts val="3840"/>
              </a:lnSpc>
            </a:pPr>
            <a:r>
              <a:rPr lang="ja-JP" altLang="en-US"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主 催</a:t>
            </a:r>
            <a:endParaRPr lang="en-US" altLang="ja-JP"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p:txBody>
      </p:sp>
      <p:sp>
        <p:nvSpPr>
          <p:cNvPr id="53" name="タイトル 1">
            <a:extLst>
              <a:ext uri="{FF2B5EF4-FFF2-40B4-BE49-F238E27FC236}">
                <a16:creationId xmlns:a16="http://schemas.microsoft.com/office/drawing/2014/main" id="{2F4F1B82-6288-4A5F-A494-5177644DBDB2}"/>
              </a:ext>
            </a:extLst>
          </p:cNvPr>
          <p:cNvSpPr txBox="1">
            <a:spLocks/>
          </p:cNvSpPr>
          <p:nvPr/>
        </p:nvSpPr>
        <p:spPr>
          <a:xfrm>
            <a:off x="2698934" y="15339050"/>
            <a:ext cx="12186496" cy="1250254"/>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4320"/>
              </a:lnSpc>
            </a:pPr>
            <a:r>
              <a:rPr lang="ja-JP" altLang="en-US" sz="2688" b="1" dirty="0">
                <a:solidFill>
                  <a:schemeClr val="tx1"/>
                </a:solidFill>
                <a:latin typeface="コーポレート明朝 ver2 Medium" panose="02000600000000000000" pitchFamily="50" charset="-128"/>
                <a:ea typeface="コーポレート明朝 ver2 Medium" panose="02000600000000000000" pitchFamily="50" charset="-128"/>
              </a:rPr>
              <a:t>鳥取ユニバーサルスポーツセンターノバリア</a:t>
            </a:r>
            <a:endParaRPr lang="en-US" altLang="ja-JP" sz="2688" b="1"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54" name="タイトル 1">
            <a:extLst>
              <a:ext uri="{FF2B5EF4-FFF2-40B4-BE49-F238E27FC236}">
                <a16:creationId xmlns:a16="http://schemas.microsoft.com/office/drawing/2014/main" id="{248E3E88-94D4-7BDA-64FC-4A9B14F11A43}"/>
              </a:ext>
            </a:extLst>
          </p:cNvPr>
          <p:cNvSpPr txBox="1">
            <a:spLocks/>
          </p:cNvSpPr>
          <p:nvPr/>
        </p:nvSpPr>
        <p:spPr>
          <a:xfrm>
            <a:off x="7393494" y="5459289"/>
            <a:ext cx="8706085" cy="1946734"/>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pPr>
            <a:r>
              <a:rPr lang="ja-JP" altLang="en-US" sz="4000" b="1" dirty="0">
                <a:solidFill>
                  <a:schemeClr val="tx1"/>
                </a:solidFill>
                <a:latin typeface="コーポレート明朝 ver2 Medium" panose="02000600000000000000" pitchFamily="50" charset="-128"/>
                <a:ea typeface="コーポレート明朝 ver2 Medium" panose="02000600000000000000" pitchFamily="50" charset="-128"/>
              </a:rPr>
              <a:t>　会場：県立米子艇庫</a:t>
            </a:r>
            <a:r>
              <a:rPr lang="en-US" altLang="ja-JP" sz="2000" b="1" dirty="0">
                <a:solidFill>
                  <a:schemeClr val="tx1"/>
                </a:solidFill>
                <a:latin typeface="コーポレート明朝 ver2 Medium" panose="02000600000000000000" pitchFamily="50" charset="-128"/>
                <a:ea typeface="コーポレート明朝 ver2 Medium" panose="02000600000000000000" pitchFamily="50" charset="-128"/>
              </a:rPr>
              <a:t>(</a:t>
            </a:r>
            <a:r>
              <a:rPr lang="ja-JP" altLang="en-US" sz="1800" dirty="0">
                <a:solidFill>
                  <a:schemeClr val="tx1"/>
                </a:solidFill>
                <a:latin typeface="コーポレート明朝 ver2 Medium" panose="02000600000000000000" pitchFamily="50" charset="-128"/>
                <a:ea typeface="コーポレート明朝 ver2 Medium" panose="02000600000000000000" pitchFamily="50" charset="-128"/>
              </a:rPr>
              <a:t>米子市西町</a:t>
            </a:r>
            <a:r>
              <a:rPr lang="en-US" altLang="ja-JP" sz="1800" dirty="0">
                <a:solidFill>
                  <a:schemeClr val="tx1"/>
                </a:solidFill>
                <a:latin typeface="コーポレート明朝 ver2 Medium" panose="02000600000000000000" pitchFamily="50" charset="-128"/>
                <a:ea typeface="コーポレート明朝 ver2 Medium" panose="02000600000000000000" pitchFamily="50" charset="-128"/>
              </a:rPr>
              <a:t>133-1)</a:t>
            </a:r>
            <a:endParaRPr lang="en-US" altLang="ja-JP" sz="5400"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56" name="タイトル 1">
            <a:extLst>
              <a:ext uri="{FF2B5EF4-FFF2-40B4-BE49-F238E27FC236}">
                <a16:creationId xmlns:a16="http://schemas.microsoft.com/office/drawing/2014/main" id="{25670E99-80E4-89E1-A1D3-327D0A4CA464}"/>
              </a:ext>
            </a:extLst>
          </p:cNvPr>
          <p:cNvSpPr txBox="1">
            <a:spLocks/>
          </p:cNvSpPr>
          <p:nvPr/>
        </p:nvSpPr>
        <p:spPr>
          <a:xfrm>
            <a:off x="3829424" y="5250819"/>
            <a:ext cx="4962758" cy="1730114"/>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7681"/>
              </a:lnSpc>
            </a:pPr>
            <a:r>
              <a:rPr lang="en-US" altLang="ja-JP" sz="7200" b="1" dirty="0">
                <a:solidFill>
                  <a:schemeClr val="tx1"/>
                </a:solidFill>
                <a:latin typeface="コーポレート明朝 ver2 Medium" panose="02000600000000000000" pitchFamily="50" charset="-128"/>
                <a:ea typeface="コーポレート明朝 ver2 Medium" panose="02000600000000000000" pitchFamily="50" charset="-128"/>
              </a:rPr>
              <a:t>10</a:t>
            </a:r>
            <a:r>
              <a:rPr lang="en-US" altLang="ja-JP" sz="6600" b="1" dirty="0">
                <a:solidFill>
                  <a:schemeClr val="tx1"/>
                </a:solidFill>
                <a:latin typeface="コーポレート明朝 ver2 Medium" panose="02000600000000000000" pitchFamily="50" charset="-128"/>
                <a:ea typeface="コーポレート明朝 ver2 Medium" panose="02000600000000000000" pitchFamily="50" charset="-128"/>
              </a:rPr>
              <a:t>/</a:t>
            </a:r>
            <a:r>
              <a:rPr lang="en-US" altLang="ja-JP" sz="7200" b="1" dirty="0">
                <a:solidFill>
                  <a:schemeClr val="tx1"/>
                </a:solidFill>
                <a:latin typeface="コーポレート明朝 ver2 Medium" panose="02000600000000000000" pitchFamily="50" charset="-128"/>
                <a:ea typeface="コーポレート明朝 ver2 Medium" panose="02000600000000000000" pitchFamily="50" charset="-128"/>
              </a:rPr>
              <a:t>7</a:t>
            </a:r>
            <a:r>
              <a:rPr lang="en-US" altLang="ja-JP" sz="4000" b="1" dirty="0">
                <a:solidFill>
                  <a:schemeClr val="tx1"/>
                </a:solidFill>
                <a:latin typeface="コーポレート明朝 ver2 Medium" panose="02000600000000000000" pitchFamily="50" charset="-128"/>
                <a:ea typeface="コーポレート明朝 ver2 Medium" panose="02000600000000000000" pitchFamily="50" charset="-128"/>
              </a:rPr>
              <a:t>(</a:t>
            </a:r>
            <a:r>
              <a:rPr lang="ja-JP" altLang="en-US" sz="4000" b="1" dirty="0">
                <a:solidFill>
                  <a:schemeClr val="tx1"/>
                </a:solidFill>
                <a:latin typeface="コーポレート明朝 ver2 Medium" panose="02000600000000000000" pitchFamily="50" charset="-128"/>
                <a:ea typeface="コーポレート明朝 ver2 Medium" panose="02000600000000000000" pitchFamily="50" charset="-128"/>
              </a:rPr>
              <a:t>土</a:t>
            </a:r>
            <a:r>
              <a:rPr lang="en-US" altLang="ja-JP" sz="4000" b="1" dirty="0">
                <a:solidFill>
                  <a:schemeClr val="tx1"/>
                </a:solidFill>
                <a:latin typeface="コーポレート明朝 ver2 Medium" panose="02000600000000000000" pitchFamily="50" charset="-128"/>
                <a:ea typeface="コーポレート明朝 ver2 Medium" panose="02000600000000000000" pitchFamily="50" charset="-128"/>
              </a:rPr>
              <a:t>)</a:t>
            </a:r>
            <a:endParaRPr lang="en-US" altLang="ja-JP" sz="3200" b="1"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57" name="タイトル 1">
            <a:extLst>
              <a:ext uri="{FF2B5EF4-FFF2-40B4-BE49-F238E27FC236}">
                <a16:creationId xmlns:a16="http://schemas.microsoft.com/office/drawing/2014/main" id="{8D516FA1-7C41-258D-955D-361C5A3A0A7D}"/>
              </a:ext>
            </a:extLst>
          </p:cNvPr>
          <p:cNvSpPr txBox="1">
            <a:spLocks/>
          </p:cNvSpPr>
          <p:nvPr/>
        </p:nvSpPr>
        <p:spPr>
          <a:xfrm>
            <a:off x="237005" y="2057906"/>
            <a:ext cx="14648425" cy="1634701"/>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8800" b="1" dirty="0">
                <a:solidFill>
                  <a:schemeClr val="tx1"/>
                </a:solidFill>
                <a:latin typeface="コーポレート明朝 ver2 Medium" panose="02000600000000000000" pitchFamily="50" charset="-128"/>
                <a:ea typeface="コーポレート明朝 ver2 Medium" panose="02000600000000000000" pitchFamily="50" charset="-128"/>
              </a:rPr>
              <a:t>パラローイング体験会</a:t>
            </a:r>
            <a:endParaRPr lang="en-US" altLang="ja-JP" sz="2000" b="1" u="sng" dirty="0">
              <a:solidFill>
                <a:schemeClr val="tx1"/>
              </a:solidFill>
              <a:latin typeface="コーポレート・ロゴ ver2 Bold" panose="02000600000000000000" pitchFamily="50" charset="-128"/>
              <a:ea typeface="コーポレート・ロゴ ver2 Bold" panose="02000600000000000000" pitchFamily="50" charset="-128"/>
            </a:endParaRPr>
          </a:p>
        </p:txBody>
      </p:sp>
      <p:sp>
        <p:nvSpPr>
          <p:cNvPr id="59" name="タイトル 1">
            <a:extLst>
              <a:ext uri="{FF2B5EF4-FFF2-40B4-BE49-F238E27FC236}">
                <a16:creationId xmlns:a16="http://schemas.microsoft.com/office/drawing/2014/main" id="{6D49B137-9603-958B-899C-6D80752A3975}"/>
              </a:ext>
            </a:extLst>
          </p:cNvPr>
          <p:cNvSpPr txBox="1">
            <a:spLocks/>
          </p:cNvSpPr>
          <p:nvPr/>
        </p:nvSpPr>
        <p:spPr>
          <a:xfrm>
            <a:off x="3642719" y="6094962"/>
            <a:ext cx="4274394" cy="1657217"/>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fontScale="85000" lnSpcReduction="10000"/>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7681"/>
              </a:lnSpc>
            </a:pPr>
            <a:r>
              <a:rPr lang="ja-JP" altLang="en-US" sz="3456" b="1" dirty="0">
                <a:solidFill>
                  <a:schemeClr val="tx1"/>
                </a:solidFill>
                <a:latin typeface="コーポレート明朝 ver2 Medium" panose="02000600000000000000" pitchFamily="50" charset="-128"/>
                <a:ea typeface="コーポレート明朝 ver2 Medium" panose="02000600000000000000" pitchFamily="50" charset="-128"/>
              </a:rPr>
              <a:t> </a:t>
            </a:r>
            <a:r>
              <a:rPr lang="en-US" altLang="ja-JP" sz="6600" b="1" dirty="0">
                <a:solidFill>
                  <a:schemeClr val="tx1"/>
                </a:solidFill>
                <a:latin typeface="コーポレート明朝 ver2 Medium" panose="02000600000000000000" pitchFamily="50" charset="-128"/>
                <a:ea typeface="コーポレート明朝 ver2 Medium" panose="02000600000000000000" pitchFamily="50" charset="-128"/>
              </a:rPr>
              <a:t>9:00~12:00</a:t>
            </a:r>
          </a:p>
        </p:txBody>
      </p:sp>
      <p:pic>
        <p:nvPicPr>
          <p:cNvPr id="4" name="図 3">
            <a:extLst>
              <a:ext uri="{FF2B5EF4-FFF2-40B4-BE49-F238E27FC236}">
                <a16:creationId xmlns:a16="http://schemas.microsoft.com/office/drawing/2014/main" id="{63AB65A4-3A01-C32E-94E6-A418E6F8E85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8996" r="93928">
                        <a14:foregroundMark x1="10690" y1="62009" x2="12369" y2="62933"/>
                        <a14:foregroundMark x1="12369" y1="62933" x2="50975" y2="55333"/>
                        <a14:foregroundMark x1="50975" y1="55333" x2="55622" y2="55467"/>
                        <a14:foregroundMark x1="55622" y1="55467" x2="58621" y2="55200"/>
                        <a14:foregroundMark x1="72629" y1="49820" x2="78411" y2="47600"/>
                        <a14:foregroundMark x1="68509" y1="51402" x2="72365" y2="49921"/>
                        <a14:foregroundMark x1="58621" y1="55200" x2="65305" y2="52633"/>
                        <a14:foregroundMark x1="78411" y1="47600" x2="64693" y2="49333"/>
                        <a14:foregroundMark x1="64693" y1="49333" x2="61769" y2="48267"/>
                        <a14:foregroundMark x1="61769" y1="48267" x2="19469" y2="58662"/>
                        <a14:foregroundMark x1="82338" y1="51121" x2="83133" y2="51200"/>
                        <a14:foregroundMark x1="80646" y1="50953" x2="81154" y2="51003"/>
                        <a14:foregroundMark x1="74150" y1="50307" x2="78928" y2="50782"/>
                        <a14:foregroundMark x1="69715" y1="49867" x2="72918" y2="50185"/>
                        <a14:foregroundMark x1="83919" y1="51842" x2="84947" y2="52682"/>
                        <a14:foregroundMark x1="83133" y1="51200" x2="83774" y2="51724"/>
                        <a14:foregroundMark x1="87441" y1="53723" x2="88306" y2="53867"/>
                        <a14:foregroundMark x1="88306" y1="53867" x2="91379" y2="53733"/>
                        <a14:foregroundMark x1="91379" y1="53733" x2="88348" y2="51160"/>
                        <a14:foregroundMark x1="85530" y1="51053" x2="85232" y2="51067"/>
                        <a14:foregroundMark x1="87615" y1="50955" x2="85912" y2="51035"/>
                        <a14:foregroundMark x1="91213" y1="51751" x2="90480" y2="53600"/>
                        <a14:foregroundMark x1="93099" y1="51665" x2="92621" y2="55278"/>
                        <a14:foregroundMark x1="91897" y1="55350" x2="87481" y2="53733"/>
                        <a14:foregroundMark x1="87481" y1="53733" x2="90413" y2="55297"/>
                        <a14:foregroundMark x1="85607" y1="51867" x2="85813" y2="52233"/>
                        <a14:foregroundMark x1="93608" y1="56473" x2="93928" y2="56533"/>
                        <a14:foregroundMark x1="47451" y1="27200" x2="49925" y2="25200"/>
                        <a14:foregroundMark x1="49925" y1="25200" x2="47451" y2="27467"/>
                        <a14:foregroundMark x1="47451" y1="27467" x2="49775" y2="25333"/>
                        <a14:foregroundMark x1="49775" y1="25333" x2="49850" y2="26267"/>
                        <a14:foregroundMark x1="48051" y1="26667" x2="47751" y2="26933"/>
                        <a14:foregroundMark x1="47526" y1="27333" x2="50000" y2="26933"/>
                        <a14:foregroundMark x1="50000" y1="26933" x2="50375" y2="27867"/>
                        <a14:foregroundMark x1="38006" y1="42800" x2="35757" y2="41200"/>
                        <a14:foregroundMark x1="35757" y1="41200" x2="34333" y2="40933"/>
                        <a14:foregroundMark x1="34558" y1="40533" x2="33808" y2="39467"/>
                        <a14:foregroundMark x1="33583" y1="41200" x2="33733" y2="41200"/>
                        <a14:foregroundMark x1="34258" y1="41867" x2="33883" y2="40933"/>
                        <a14:foregroundMark x1="33733" y1="38933" x2="34258" y2="38800"/>
                        <a14:foregroundMark x1="33733" y1="38667" x2="33583" y2="38667"/>
                        <a14:foregroundMark x1="33733" y1="39200" x2="34333" y2="40800"/>
                        <a14:foregroundMark x1="33883" y1="42000" x2="33958" y2="42667"/>
                        <a14:foregroundMark x1="33883" y1="42533" x2="33883" y2="42533"/>
                        <a14:foregroundMark x1="33958" y1="43333" x2="33958" y2="43333"/>
                        <a14:foregroundMark x1="34558" y1="44000" x2="34558" y2="44000"/>
                        <a14:foregroundMark x1="34183" y1="42800" x2="34183" y2="42800"/>
                        <a14:foregroundMark x1="34483" y1="43600" x2="34483" y2="43600"/>
                        <a14:foregroundMark x1="33583" y1="38000" x2="33583" y2="38000"/>
                        <a14:foregroundMark x1="33808" y1="38267" x2="33808" y2="38267"/>
                        <a14:foregroundMark x1="33583" y1="38933" x2="33583" y2="38933"/>
                        <a14:foregroundMark x1="64543" y1="53867" x2="65049" y2="53775"/>
                        <a14:foregroundMark x1="66345" y1="52246" x2="65517" y2="52133"/>
                        <a14:foregroundMark x1="65517" y1="52133" x2="67670" y2="53016"/>
                        <a14:foregroundMark x1="9295" y1="63333" x2="9670" y2="62000"/>
                        <a14:backgroundMark x1="8171" y1="64000" x2="10345" y2="60400"/>
                        <a14:backgroundMark x1="10345" y1="60400" x2="33433" y2="51600"/>
                        <a14:backgroundMark x1="33433" y1="51600" x2="34708" y2="46933"/>
                        <a14:backgroundMark x1="34708" y1="46933" x2="37556" y2="46933"/>
                        <a14:backgroundMark x1="37556" y1="46933" x2="37306" y2="43906"/>
                        <a14:backgroundMark x1="34773" y1="44176" x2="34108" y2="44667"/>
                        <a14:backgroundMark x1="35554" y1="43600" x2="34801" y2="44156"/>
                        <a14:backgroundMark x1="36217" y1="43111" x2="35554" y2="43600"/>
                        <a14:backgroundMark x1="37181" y1="42400" x2="36362" y2="43004"/>
                        <a14:backgroundMark x1="33303" y1="41983" x2="32309" y2="38667"/>
                        <a14:backgroundMark x1="33708" y1="43333" x2="33551" y2="42810"/>
                        <a14:backgroundMark x1="33908" y1="44000" x2="33708" y2="43333"/>
                        <a14:backgroundMark x1="34108" y1="44667" x2="33908" y2="44000"/>
                        <a14:backgroundMark x1="32309" y1="38667" x2="33820" y2="38667"/>
                        <a14:backgroundMark x1="35157" y1="38667" x2="37706" y2="39867"/>
                        <a14:backgroundMark x1="37706" y1="39867" x2="41904" y2="38000"/>
                        <a14:backgroundMark x1="41904" y1="38000" x2="44753" y2="33600"/>
                        <a14:backgroundMark x1="44753" y1="33600" x2="46327" y2="28267"/>
                        <a14:backgroundMark x1="46327" y1="28267" x2="47388" y2="27424"/>
                        <a14:backgroundMark x1="50525" y1="24933" x2="56747" y2="35733"/>
                        <a14:backgroundMark x1="56747" y1="35733" x2="58021" y2="41067"/>
                        <a14:backgroundMark x1="58021" y1="41067" x2="61019" y2="44000"/>
                        <a14:backgroundMark x1="61019" y1="44000" x2="69940" y2="44533"/>
                        <a14:backgroundMark x1="69940" y1="44533" x2="80210" y2="42800"/>
                        <a14:backgroundMark x1="80210" y1="42800" x2="83508" y2="43867"/>
                        <a14:backgroundMark x1="83508" y1="43867" x2="84408" y2="48000"/>
                        <a14:backgroundMark x1="84408" y1="48000" x2="91079" y2="49867"/>
                        <a14:backgroundMark x1="91079" y1="49867" x2="94003" y2="49733"/>
                        <a14:backgroundMark x1="94003" y1="49733" x2="96477" y2="44267"/>
                        <a14:backgroundMark x1="96477" y1="44267" x2="94753" y2="19733"/>
                        <a14:backgroundMark x1="94753" y1="19733" x2="87631" y2="13733"/>
                        <a14:backgroundMark x1="87631" y1="13733" x2="14243" y2="13067"/>
                        <a14:backgroundMark x1="14243" y1="13067" x2="9370" y2="27067"/>
                        <a14:backgroundMark x1="9370" y1="27067" x2="7871" y2="61333"/>
                        <a14:backgroundMark x1="7871" y1="61333" x2="7871" y2="61733"/>
                        <a14:backgroundMark x1="40330" y1="44667" x2="42879" y2="44133"/>
                        <a14:backgroundMark x1="42879" y1="44133" x2="47151" y2="39733"/>
                        <a14:backgroundMark x1="47151" y1="39733" x2="47376" y2="40267"/>
                        <a14:backgroundMark x1="81934" y1="49867" x2="80660" y2="49467"/>
                        <a14:backgroundMark x1="77886" y1="45067" x2="80060" y2="44533"/>
                        <a14:backgroundMark x1="79160" y1="50133" x2="79235" y2="50133"/>
                        <a14:backgroundMark x1="79235" y1="49867" x2="81034" y2="49867"/>
                        <a14:backgroundMark x1="85382" y1="52933" x2="87256" y2="56800"/>
                        <a14:backgroundMark x1="87256" y1="56800" x2="90705" y2="57333"/>
                        <a14:backgroundMark x1="90705" y1="57333" x2="93403" y2="57067"/>
                        <a14:backgroundMark x1="93403" y1="57067" x2="90855" y2="60400"/>
                        <a14:backgroundMark x1="90855" y1="60400" x2="88381" y2="60667"/>
                        <a14:backgroundMark x1="88381" y1="60667" x2="84933" y2="56667"/>
                        <a14:backgroundMark x1="84933" y1="56667" x2="85457" y2="53733"/>
                        <a14:backgroundMark x1="84258" y1="53067" x2="84108" y2="52933"/>
                        <a14:backgroundMark x1="84858" y1="52933" x2="85232" y2="52933"/>
                        <a14:backgroundMark x1="34933" y1="42667" x2="34933" y2="42667"/>
                        <a14:backgroundMark x1="38231" y1="44267" x2="38231" y2="44267"/>
                        <a14:backgroundMark x1="38381" y1="43600" x2="38381" y2="43600"/>
                        <a14:backgroundMark x1="64843" y1="54400" x2="71739" y2="52800"/>
                        <a14:backgroundMark x1="71739" y1="52800" x2="67841" y2="53467"/>
                        <a14:backgroundMark x1="67841" y1="53467" x2="73688" y2="51733"/>
                        <a14:backgroundMark x1="73688" y1="51733" x2="73013" y2="51733"/>
                      </a14:backgroundRemoval>
                    </a14:imgEffect>
                  </a14:imgLayer>
                </a14:imgProps>
              </a:ext>
            </a:extLst>
          </a:blip>
          <a:srcRect l="6715" t="19811" r="4525" b="33873"/>
          <a:stretch/>
        </p:blipFill>
        <p:spPr>
          <a:xfrm>
            <a:off x="844146" y="8330954"/>
            <a:ext cx="14404748" cy="4226012"/>
          </a:xfrm>
          <a:prstGeom prst="rect">
            <a:avLst/>
          </a:prstGeom>
        </p:spPr>
      </p:pic>
      <p:sp>
        <p:nvSpPr>
          <p:cNvPr id="60" name="四角形: 角を丸くする 59">
            <a:extLst>
              <a:ext uri="{FF2B5EF4-FFF2-40B4-BE49-F238E27FC236}">
                <a16:creationId xmlns:a16="http://schemas.microsoft.com/office/drawing/2014/main" id="{FC44EB44-EE3D-93E5-5C01-F3EB24020593}"/>
              </a:ext>
            </a:extLst>
          </p:cNvPr>
          <p:cNvSpPr/>
          <p:nvPr/>
        </p:nvSpPr>
        <p:spPr>
          <a:xfrm>
            <a:off x="967834" y="5276456"/>
            <a:ext cx="2625492" cy="22605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6000" dirty="0">
                <a:latin typeface="コーポレート明朝 ver2 Medium" panose="02000600000000000000" pitchFamily="50" charset="-128"/>
                <a:ea typeface="コーポレート明朝 ver2 Medium" panose="02000600000000000000" pitchFamily="50" charset="-128"/>
              </a:rPr>
              <a:t>講義</a:t>
            </a:r>
            <a:endParaRPr lang="en-US" altLang="ja-JP" sz="6000" dirty="0">
              <a:latin typeface="コーポレート明朝 ver2 Medium" panose="02000600000000000000" pitchFamily="50" charset="-128"/>
              <a:ea typeface="コーポレート明朝 ver2 Medium" panose="02000600000000000000" pitchFamily="50" charset="-128"/>
            </a:endParaRPr>
          </a:p>
          <a:p>
            <a:pPr algn="ctr"/>
            <a:r>
              <a:rPr lang="ja-JP" altLang="en-US" sz="6000" dirty="0">
                <a:latin typeface="コーポレート明朝 ver2 Medium" panose="02000600000000000000" pitchFamily="50" charset="-128"/>
                <a:ea typeface="コーポレート明朝 ver2 Medium" panose="02000600000000000000" pitchFamily="50" charset="-128"/>
              </a:rPr>
              <a:t>実技</a:t>
            </a:r>
            <a:endParaRPr lang="ja-JP" altLang="en-US" sz="3200" dirty="0">
              <a:latin typeface="コーポレート明朝 ver2 Medium" panose="02000600000000000000" pitchFamily="50" charset="-128"/>
              <a:ea typeface="コーポレート明朝 ver2 Medium" panose="02000600000000000000" pitchFamily="50" charset="-128"/>
            </a:endParaRPr>
          </a:p>
        </p:txBody>
      </p:sp>
      <p:sp>
        <p:nvSpPr>
          <p:cNvPr id="65" name="角丸四角形 57">
            <a:extLst>
              <a:ext uri="{FF2B5EF4-FFF2-40B4-BE49-F238E27FC236}">
                <a16:creationId xmlns:a16="http://schemas.microsoft.com/office/drawing/2014/main" id="{74EF112D-057E-B02C-127B-59C63D9766C5}"/>
              </a:ext>
            </a:extLst>
          </p:cNvPr>
          <p:cNvSpPr/>
          <p:nvPr/>
        </p:nvSpPr>
        <p:spPr>
          <a:xfrm>
            <a:off x="8212750" y="12808033"/>
            <a:ext cx="2070916" cy="1160604"/>
          </a:xfrm>
          <a:prstGeom prst="roundRect">
            <a:avLst/>
          </a:prstGeom>
          <a:noFill/>
          <a:ln w="19050">
            <a:noFill/>
          </a:ln>
        </p:spPr>
        <p:style>
          <a:lnRef idx="2">
            <a:schemeClr val="dk1"/>
          </a:lnRef>
          <a:fillRef idx="1">
            <a:schemeClr val="lt1"/>
          </a:fillRef>
          <a:effectRef idx="0">
            <a:schemeClr val="dk1"/>
          </a:effectRef>
          <a:fontRef idx="minor">
            <a:schemeClr val="dk1"/>
          </a:fontRef>
        </p:style>
        <p:txBody>
          <a:bodyPr rot="0" spcFirstLastPara="0" vert="horz" wrap="square" lIns="156066" tIns="78033" rIns="156066" bIns="78033" numCol="1" spcCol="0" rtlCol="0" fromWordArt="0" anchor="ctr" anchorCtr="0" forceAA="0" compatLnSpc="1">
            <a:prstTxWarp prst="textNoShape">
              <a:avLst/>
            </a:prstTxWarp>
            <a:noAutofit/>
          </a:bodyPr>
          <a:lstStyle/>
          <a:p>
            <a:pPr algn="ctr">
              <a:lnSpc>
                <a:spcPts val="3840"/>
              </a:lnSpc>
            </a:pPr>
            <a:r>
              <a:rPr lang="ja-JP" altLang="en-US"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講 師</a:t>
            </a:r>
            <a:endParaRPr lang="en-US" altLang="ja-JP"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p:txBody>
      </p:sp>
      <p:sp>
        <p:nvSpPr>
          <p:cNvPr id="66" name="タイトル 1">
            <a:extLst>
              <a:ext uri="{FF2B5EF4-FFF2-40B4-BE49-F238E27FC236}">
                <a16:creationId xmlns:a16="http://schemas.microsoft.com/office/drawing/2014/main" id="{1B2ADA0C-34A2-E6CD-5EC6-A4F9EBEAA246}"/>
              </a:ext>
            </a:extLst>
          </p:cNvPr>
          <p:cNvSpPr txBox="1">
            <a:spLocks/>
          </p:cNvSpPr>
          <p:nvPr/>
        </p:nvSpPr>
        <p:spPr>
          <a:xfrm>
            <a:off x="8212750" y="13570451"/>
            <a:ext cx="8043250" cy="2238638"/>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4320"/>
              </a:lnSpc>
            </a:pPr>
            <a:r>
              <a:rPr lang="ja-JP" altLang="en-US" sz="2688" b="1" dirty="0">
                <a:solidFill>
                  <a:schemeClr val="tx1"/>
                </a:solidFill>
                <a:latin typeface="コーポレート明朝 ver2 Medium" panose="02000600000000000000" pitchFamily="50" charset="-128"/>
                <a:ea typeface="コーポレート明朝 ver2 Medium" panose="02000600000000000000" pitchFamily="50" charset="-128"/>
              </a:rPr>
              <a:t>　</a:t>
            </a:r>
            <a:r>
              <a:rPr lang="ja-JP" altLang="en-US" sz="6800" b="1" dirty="0">
                <a:solidFill>
                  <a:schemeClr val="tx1"/>
                </a:solidFill>
                <a:latin typeface="コーポレート明朝 ver2 Medium" panose="02000600000000000000" pitchFamily="50" charset="-128"/>
                <a:ea typeface="コーポレート明朝 ver2 Medium" panose="02000600000000000000" pitchFamily="50" charset="-128"/>
              </a:rPr>
              <a:t>炭山 慧一</a:t>
            </a:r>
            <a:r>
              <a:rPr lang="ja-JP" altLang="en-US" sz="4000" b="1" dirty="0">
                <a:solidFill>
                  <a:schemeClr val="tx1"/>
                </a:solidFill>
                <a:latin typeface="コーポレート明朝 ver2 Medium" panose="02000600000000000000" pitchFamily="50" charset="-128"/>
                <a:ea typeface="コーポレート明朝 ver2 Medium" panose="02000600000000000000" pitchFamily="50" charset="-128"/>
              </a:rPr>
              <a:t>氏</a:t>
            </a:r>
            <a:r>
              <a:rPr lang="ja-JP" altLang="en-US" sz="2688" b="1" dirty="0">
                <a:solidFill>
                  <a:schemeClr val="tx1"/>
                </a:solidFill>
                <a:latin typeface="コーポレート明朝 ver2 Medium" panose="02000600000000000000" pitchFamily="50" charset="-128"/>
                <a:ea typeface="コーポレート明朝 ver2 Medium" panose="02000600000000000000" pitchFamily="50" charset="-128"/>
              </a:rPr>
              <a:t>　　　　　　　　　</a:t>
            </a:r>
            <a:endParaRPr lang="en-US" altLang="ja-JP" sz="2688" b="1" dirty="0">
              <a:solidFill>
                <a:schemeClr val="tx1"/>
              </a:solidFill>
              <a:latin typeface="コーポレート明朝 ver2 Medium" panose="02000600000000000000" pitchFamily="50" charset="-128"/>
              <a:ea typeface="コーポレート明朝 ver2 Medium" panose="02000600000000000000" pitchFamily="50" charset="-128"/>
            </a:endParaRPr>
          </a:p>
          <a:p>
            <a:pPr>
              <a:lnSpc>
                <a:spcPts val="4800"/>
              </a:lnSpc>
            </a:pPr>
            <a:r>
              <a:rPr lang="ja-JP" altLang="en-US" sz="2688" b="1" dirty="0">
                <a:solidFill>
                  <a:schemeClr val="tx1"/>
                </a:solidFill>
                <a:latin typeface="コーポレート明朝 ver2 Medium" panose="02000600000000000000" pitchFamily="50" charset="-128"/>
                <a:ea typeface="コーポレート明朝 ver2 Medium" panose="02000600000000000000" pitchFamily="50" charset="-128"/>
              </a:rPr>
              <a:t>　</a:t>
            </a:r>
            <a:r>
              <a:rPr lang="ja-JP" altLang="en-US" sz="3000" b="1" dirty="0">
                <a:solidFill>
                  <a:schemeClr val="tx1"/>
                </a:solidFill>
                <a:latin typeface="コーポレート明朝 ver2 Medium" panose="02000600000000000000" pitchFamily="50" charset="-128"/>
                <a:ea typeface="コーポレート明朝 ver2 Medium" panose="02000600000000000000" pitchFamily="50" charset="-128"/>
              </a:rPr>
              <a:t>（</a:t>
            </a:r>
            <a:r>
              <a:rPr lang="en-US" altLang="ja-JP" sz="3000" b="1" dirty="0">
                <a:solidFill>
                  <a:schemeClr val="tx1"/>
                </a:solidFill>
                <a:latin typeface="コーポレート明朝 ver2 Medium" panose="02000600000000000000" pitchFamily="50" charset="-128"/>
                <a:ea typeface="コーポレート明朝 ver2 Medium" panose="02000600000000000000" pitchFamily="50" charset="-128"/>
              </a:rPr>
              <a:t>NPO</a:t>
            </a:r>
            <a:r>
              <a:rPr lang="ja-JP" altLang="en-US" sz="3000" b="1" dirty="0">
                <a:solidFill>
                  <a:schemeClr val="tx1"/>
                </a:solidFill>
                <a:latin typeface="コーポレート明朝 ver2 Medium" panose="02000600000000000000" pitchFamily="50" charset="-128"/>
                <a:ea typeface="コーポレート明朝 ver2 Medium" panose="02000600000000000000" pitchFamily="50" charset="-128"/>
              </a:rPr>
              <a:t>法人　米子ローイング協会）</a:t>
            </a:r>
            <a:endParaRPr lang="en-US" altLang="ja-JP" sz="3000" b="1"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68" name="タイトル 1">
            <a:extLst>
              <a:ext uri="{FF2B5EF4-FFF2-40B4-BE49-F238E27FC236}">
                <a16:creationId xmlns:a16="http://schemas.microsoft.com/office/drawing/2014/main" id="{860E1FD2-8982-3B1E-FF0E-245BCCF18A53}"/>
              </a:ext>
            </a:extLst>
          </p:cNvPr>
          <p:cNvSpPr txBox="1">
            <a:spLocks/>
          </p:cNvSpPr>
          <p:nvPr/>
        </p:nvSpPr>
        <p:spPr>
          <a:xfrm>
            <a:off x="0" y="569130"/>
            <a:ext cx="16322040" cy="1441711"/>
          </a:xfrm>
          <a:prstGeom prst="rect">
            <a:avLst/>
          </a:prstGeom>
          <a:solidFill>
            <a:schemeClr val="bg1"/>
          </a:solidFill>
          <a:ln w="19050" cap="flat" cmpd="sng" algn="ctr">
            <a:noFill/>
            <a:prstDash val="solid"/>
            <a:miter lim="800000"/>
          </a:ln>
        </p:spPr>
        <p:style>
          <a:lnRef idx="3">
            <a:schemeClr val="lt1"/>
          </a:lnRef>
          <a:fillRef idx="1">
            <a:schemeClr val="accent4"/>
          </a:fillRef>
          <a:effectRef idx="1">
            <a:schemeClr val="accent4"/>
          </a:effectRef>
          <a:fontRef idx="minor">
            <a:schemeClr val="lt1"/>
          </a:fontRef>
        </p:style>
        <p:txBody>
          <a:bodyPr vert="horz" lIns="156073" tIns="78037" rIns="156073" bIns="78037" rtlCol="0" anchor="b">
            <a:normAutofit fontScale="90000" lnSpcReduction="10000"/>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731"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rPr>
              <a:t>鳥取ユニバーサルスポーツセンターノバリア</a:t>
            </a:r>
            <a:endParaRPr lang="en-US" altLang="ja-JP" sz="2731"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endParaRPr>
          </a:p>
          <a:p>
            <a:endParaRPr lang="en-US" altLang="ja-JP" sz="2731"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endParaRPr>
          </a:p>
          <a:p>
            <a:r>
              <a:rPr lang="ja-JP" altLang="en-US" sz="5760"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rPr>
              <a:t>スポーツ</a:t>
            </a:r>
            <a:r>
              <a:rPr lang="en-US" altLang="ja-JP" sz="5760"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rPr>
              <a:t>FUN</a:t>
            </a:r>
            <a:r>
              <a:rPr lang="ja-JP" altLang="en-US" sz="5760" b="1">
                <a:solidFill>
                  <a:schemeClr val="tx2">
                    <a:lumMod val="75000"/>
                  </a:schemeClr>
                </a:solidFill>
                <a:latin typeface="コーポレート・ロゴ ver2 Bold" panose="02000600000000000000" pitchFamily="50" charset="-128"/>
                <a:ea typeface="コーポレート・ロゴ ver2 Bold" panose="02000600000000000000" pitchFamily="50" charset="-128"/>
              </a:rPr>
              <a:t>ネット公認研修会</a:t>
            </a:r>
            <a:endParaRPr lang="ja-JP" altLang="en-US" sz="5760"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endParaRPr>
          </a:p>
        </p:txBody>
      </p:sp>
      <p:sp>
        <p:nvSpPr>
          <p:cNvPr id="32" name="タイトル 1">
            <a:extLst>
              <a:ext uri="{FF2B5EF4-FFF2-40B4-BE49-F238E27FC236}">
                <a16:creationId xmlns:a16="http://schemas.microsoft.com/office/drawing/2014/main" id="{890C1F9A-DE49-8700-9B80-54B84A1D95D8}"/>
              </a:ext>
            </a:extLst>
          </p:cNvPr>
          <p:cNvSpPr txBox="1">
            <a:spLocks/>
          </p:cNvSpPr>
          <p:nvPr/>
        </p:nvSpPr>
        <p:spPr>
          <a:xfrm>
            <a:off x="51730" y="19731034"/>
            <a:ext cx="16322040" cy="2090673"/>
          </a:xfrm>
          <a:prstGeom prst="rect">
            <a:avLst/>
          </a:prstGeom>
          <a:solidFill>
            <a:schemeClr val="bg1"/>
          </a:solidFill>
          <a:ln w="19050" cap="flat" cmpd="sng" algn="ctr">
            <a:noFill/>
            <a:prstDash val="solid"/>
            <a:miter lim="800000"/>
          </a:ln>
        </p:spPr>
        <p:style>
          <a:lnRef idx="3">
            <a:schemeClr val="lt1"/>
          </a:lnRef>
          <a:fillRef idx="1">
            <a:schemeClr val="accent4"/>
          </a:fillRef>
          <a:effectRef idx="1">
            <a:schemeClr val="accent4"/>
          </a:effectRef>
          <a:fontRef idx="minor">
            <a:schemeClr val="lt1"/>
          </a:fontRef>
        </p:style>
        <p:txBody>
          <a:bodyPr vert="horz" lIns="156073" tIns="78037" rIns="156073" bIns="78037" rtlCol="0" anchor="b">
            <a:normAutofit fontScale="97500"/>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sz="5760"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endParaRPr>
          </a:p>
        </p:txBody>
      </p:sp>
      <p:sp>
        <p:nvSpPr>
          <p:cNvPr id="74" name="四角形: 角を丸くする 73">
            <a:extLst>
              <a:ext uri="{FF2B5EF4-FFF2-40B4-BE49-F238E27FC236}">
                <a16:creationId xmlns:a16="http://schemas.microsoft.com/office/drawing/2014/main" id="{C1F29874-7D81-3006-EADA-3AB37C4544E8}"/>
              </a:ext>
            </a:extLst>
          </p:cNvPr>
          <p:cNvSpPr/>
          <p:nvPr/>
        </p:nvSpPr>
        <p:spPr>
          <a:xfrm>
            <a:off x="631207" y="20001640"/>
            <a:ext cx="1215728" cy="1188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48" b="1" dirty="0">
                <a:solidFill>
                  <a:schemeClr val="tx1"/>
                </a:solidFill>
                <a:latin typeface="コーポレート明朝 ver2 Medium" panose="02000600000000000000" pitchFamily="50" charset="-128"/>
                <a:ea typeface="コーポレート明朝 ver2 Medium" panose="02000600000000000000" pitchFamily="50" charset="-128"/>
              </a:rPr>
              <a:t>申込み</a:t>
            </a:r>
            <a:endParaRPr lang="en-US" altLang="ja-JP" sz="2048" b="1" dirty="0">
              <a:solidFill>
                <a:schemeClr val="tx1"/>
              </a:solidFill>
              <a:latin typeface="コーポレート明朝 ver2 Medium" panose="02000600000000000000" pitchFamily="50" charset="-128"/>
              <a:ea typeface="コーポレート明朝 ver2 Medium" panose="02000600000000000000" pitchFamily="50" charset="-128"/>
            </a:endParaRPr>
          </a:p>
          <a:p>
            <a:pPr algn="ctr"/>
            <a:r>
              <a:rPr lang="ja-JP" altLang="en-US" sz="2048" b="1" dirty="0">
                <a:solidFill>
                  <a:schemeClr val="tx1"/>
                </a:solidFill>
                <a:latin typeface="コーポレート明朝 ver2 Medium" panose="02000600000000000000" pitchFamily="50" charset="-128"/>
                <a:ea typeface="コーポレート明朝 ver2 Medium" panose="02000600000000000000" pitchFamily="50" charset="-128"/>
              </a:rPr>
              <a:t>問合せ</a:t>
            </a:r>
          </a:p>
        </p:txBody>
      </p:sp>
      <p:sp>
        <p:nvSpPr>
          <p:cNvPr id="76" name="テキスト ボックス 75">
            <a:extLst>
              <a:ext uri="{FF2B5EF4-FFF2-40B4-BE49-F238E27FC236}">
                <a16:creationId xmlns:a16="http://schemas.microsoft.com/office/drawing/2014/main" id="{A8663D53-4EC5-871D-4159-A966F05EE083}"/>
              </a:ext>
            </a:extLst>
          </p:cNvPr>
          <p:cNvSpPr txBox="1"/>
          <p:nvPr/>
        </p:nvSpPr>
        <p:spPr>
          <a:xfrm>
            <a:off x="1846935" y="20021292"/>
            <a:ext cx="4388292" cy="418081"/>
          </a:xfrm>
          <a:prstGeom prst="rect">
            <a:avLst/>
          </a:prstGeom>
          <a:noFill/>
        </p:spPr>
        <p:txBody>
          <a:bodyPr wrap="square" rtlCol="0">
            <a:spAutoFit/>
          </a:bodyPr>
          <a:lstStyle/>
          <a:p>
            <a:r>
              <a:rPr lang="ja-JP" altLang="en-US" sz="2048" dirty="0">
                <a:latin typeface="コーポレート明朝 ver2 Medium" panose="02000600000000000000" pitchFamily="50" charset="-128"/>
                <a:ea typeface="コーポレート明朝 ver2 Medium" panose="02000600000000000000" pitchFamily="50" charset="-128"/>
              </a:rPr>
              <a:t>鳥取ユニバーサルスポーツセンター</a:t>
            </a:r>
          </a:p>
        </p:txBody>
      </p:sp>
      <p:sp>
        <p:nvSpPr>
          <p:cNvPr id="77" name="テキスト ボックス 76">
            <a:extLst>
              <a:ext uri="{FF2B5EF4-FFF2-40B4-BE49-F238E27FC236}">
                <a16:creationId xmlns:a16="http://schemas.microsoft.com/office/drawing/2014/main" id="{77731660-D919-1563-E2D4-90E26DBD9732}"/>
              </a:ext>
            </a:extLst>
          </p:cNvPr>
          <p:cNvSpPr txBox="1"/>
          <p:nvPr/>
        </p:nvSpPr>
        <p:spPr>
          <a:xfrm>
            <a:off x="2131370" y="20314424"/>
            <a:ext cx="3591567" cy="827791"/>
          </a:xfrm>
          <a:prstGeom prst="rect">
            <a:avLst/>
          </a:prstGeom>
          <a:noFill/>
        </p:spPr>
        <p:txBody>
          <a:bodyPr wrap="square" rtlCol="0">
            <a:spAutoFit/>
          </a:bodyPr>
          <a:lstStyle/>
          <a:p>
            <a:r>
              <a:rPr lang="en-US" altLang="ja-JP" sz="4779" b="1" dirty="0">
                <a:latin typeface="コーポレート明朝 ver2 Medium" panose="02000600000000000000" pitchFamily="50" charset="-128"/>
                <a:ea typeface="コーポレート明朝 ver2 Medium" panose="02000600000000000000" pitchFamily="50" charset="-128"/>
              </a:rPr>
              <a:t>NOVARIA</a:t>
            </a:r>
            <a:endParaRPr lang="ja-JP" altLang="en-US" sz="4779" b="1" dirty="0">
              <a:latin typeface="コーポレート明朝 ver2 Medium" panose="02000600000000000000" pitchFamily="50" charset="-128"/>
              <a:ea typeface="コーポレート明朝 ver2 Medium" panose="02000600000000000000" pitchFamily="50" charset="-128"/>
            </a:endParaRPr>
          </a:p>
        </p:txBody>
      </p:sp>
      <p:sp>
        <p:nvSpPr>
          <p:cNvPr id="78" name="テキスト ボックス 77">
            <a:extLst>
              <a:ext uri="{FF2B5EF4-FFF2-40B4-BE49-F238E27FC236}">
                <a16:creationId xmlns:a16="http://schemas.microsoft.com/office/drawing/2014/main" id="{9C0F1D37-1895-AA3B-F367-F66986CD02AA}"/>
              </a:ext>
            </a:extLst>
          </p:cNvPr>
          <p:cNvSpPr txBox="1"/>
          <p:nvPr/>
        </p:nvSpPr>
        <p:spPr>
          <a:xfrm>
            <a:off x="6007372" y="20511249"/>
            <a:ext cx="7580279" cy="1116844"/>
          </a:xfrm>
          <a:prstGeom prst="rect">
            <a:avLst/>
          </a:prstGeom>
          <a:noFill/>
        </p:spPr>
        <p:txBody>
          <a:bodyPr wrap="square" rtlCol="0">
            <a:spAutoFit/>
          </a:bodyPr>
          <a:lstStyle/>
          <a:p>
            <a:r>
              <a:rPr lang="ja-JP" altLang="en-US" sz="2219" dirty="0">
                <a:latin typeface="コーポレート明朝 ver2 Medium" panose="02000600000000000000" pitchFamily="50" charset="-128"/>
                <a:ea typeface="コーポレート明朝 ver2 Medium" panose="02000600000000000000" pitchFamily="50" charset="-128"/>
              </a:rPr>
              <a:t>〒</a:t>
            </a:r>
            <a:r>
              <a:rPr lang="en-US" altLang="ja-JP" sz="2219" dirty="0">
                <a:latin typeface="コーポレート明朝 ver2 Medium" panose="02000600000000000000" pitchFamily="50" charset="-128"/>
                <a:ea typeface="コーポレート明朝 ver2 Medium" panose="02000600000000000000" pitchFamily="50" charset="-128"/>
              </a:rPr>
              <a:t>680-0944</a:t>
            </a:r>
            <a:r>
              <a:rPr lang="ja-JP" altLang="en-US" sz="2219" dirty="0">
                <a:latin typeface="コーポレート明朝 ver2 Medium" panose="02000600000000000000" pitchFamily="50" charset="-128"/>
                <a:ea typeface="コーポレート明朝 ver2 Medium" panose="02000600000000000000" pitchFamily="50" charset="-128"/>
              </a:rPr>
              <a:t>　鳥取市布勢</a:t>
            </a:r>
            <a:r>
              <a:rPr lang="en-US" altLang="ja-JP" sz="2219" dirty="0">
                <a:latin typeface="コーポレート明朝 ver2 Medium" panose="02000600000000000000" pitchFamily="50" charset="-128"/>
                <a:ea typeface="コーポレート明朝 ver2 Medium" panose="02000600000000000000" pitchFamily="50" charset="-128"/>
              </a:rPr>
              <a:t>146-1</a:t>
            </a:r>
            <a:r>
              <a:rPr lang="ja-JP" altLang="en-US" sz="2219" dirty="0">
                <a:latin typeface="コーポレート明朝 ver2 Medium" panose="02000600000000000000" pitchFamily="50" charset="-128"/>
                <a:ea typeface="コーポレート明朝 ver2 Medium" panose="02000600000000000000" pitchFamily="50" charset="-128"/>
              </a:rPr>
              <a:t>　布勢総合運動公園内</a:t>
            </a:r>
            <a:endParaRPr lang="en-US" altLang="ja-JP" sz="2219" dirty="0">
              <a:latin typeface="コーポレート明朝 ver2 Medium" panose="02000600000000000000" pitchFamily="50" charset="-128"/>
              <a:ea typeface="コーポレート明朝 ver2 Medium" panose="02000600000000000000" pitchFamily="50" charset="-128"/>
            </a:endParaRPr>
          </a:p>
          <a:p>
            <a:r>
              <a:rPr lang="en-US" altLang="ja-JP" sz="2219" dirty="0">
                <a:latin typeface="コーポレート明朝 ver2 Medium" panose="02000600000000000000" pitchFamily="50" charset="-128"/>
                <a:ea typeface="コーポレート明朝 ver2 Medium" panose="02000600000000000000" pitchFamily="50" charset="-128"/>
              </a:rPr>
              <a:t>TEL</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0857-50-1091</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FAX</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0857-50-1092</a:t>
            </a:r>
          </a:p>
          <a:p>
            <a:r>
              <a:rPr lang="en-US" altLang="ja-JP" sz="2219" dirty="0">
                <a:latin typeface="コーポレート明朝 ver2 Medium" panose="02000600000000000000" pitchFamily="50" charset="-128"/>
                <a:ea typeface="コーポレート明朝 ver2 Medium" panose="02000600000000000000" pitchFamily="50" charset="-128"/>
              </a:rPr>
              <a:t>E-mail</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tottori-novaria@ts-sawayaka.jp</a:t>
            </a:r>
            <a:endParaRPr lang="ja-JP" altLang="en-US" sz="2219" dirty="0">
              <a:latin typeface="コーポレート明朝 ver2 Medium" panose="02000600000000000000" pitchFamily="50" charset="-128"/>
              <a:ea typeface="コーポレート明朝 ver2 Medium" panose="02000600000000000000" pitchFamily="50" charset="-128"/>
            </a:endParaRPr>
          </a:p>
        </p:txBody>
      </p:sp>
      <p:sp>
        <p:nvSpPr>
          <p:cNvPr id="30" name="角丸四角形 57">
            <a:extLst>
              <a:ext uri="{FF2B5EF4-FFF2-40B4-BE49-F238E27FC236}">
                <a16:creationId xmlns:a16="http://schemas.microsoft.com/office/drawing/2014/main" id="{C8B12381-8DD0-2B7F-3D95-368E9C8A5459}"/>
              </a:ext>
            </a:extLst>
          </p:cNvPr>
          <p:cNvSpPr/>
          <p:nvPr/>
        </p:nvSpPr>
        <p:spPr>
          <a:xfrm>
            <a:off x="13544098" y="2365724"/>
            <a:ext cx="2198155" cy="1855683"/>
          </a:xfrm>
          <a:prstGeom prst="roundRect">
            <a:avLst/>
          </a:prstGeom>
          <a:noFill/>
          <a:ln w="19050"/>
        </p:spPr>
        <p:style>
          <a:lnRef idx="2">
            <a:schemeClr val="dk1"/>
          </a:lnRef>
          <a:fillRef idx="1">
            <a:schemeClr val="lt1"/>
          </a:fillRef>
          <a:effectRef idx="0">
            <a:schemeClr val="dk1"/>
          </a:effectRef>
          <a:fontRef idx="minor">
            <a:schemeClr val="dk1"/>
          </a:fontRef>
        </p:style>
        <p:txBody>
          <a:bodyPr rot="0" spcFirstLastPara="0" vert="horz" wrap="square" lIns="156066" tIns="78033" rIns="156066" bIns="78033" numCol="1" spcCol="0" rtlCol="0" fromWordArt="0" anchor="ctr" anchorCtr="0" forceAA="0" compatLnSpc="1">
            <a:prstTxWarp prst="textNoShape">
              <a:avLst/>
            </a:prstTxWarp>
            <a:noAutofit/>
          </a:bodyPr>
          <a:lstStyle/>
          <a:p>
            <a:pPr algn="ctr"/>
            <a:r>
              <a:rPr lang="ja-JP" altLang="en-US" sz="4000"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参加費</a:t>
            </a:r>
            <a:endParaRPr lang="en-US" altLang="ja-JP" sz="4000"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a:p>
            <a:pPr algn="ctr"/>
            <a:r>
              <a:rPr lang="ja-JP" altLang="en-US" sz="4000"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無料</a:t>
            </a:r>
            <a:endParaRPr lang="en-US" altLang="ja-JP" sz="4000"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p:txBody>
      </p:sp>
      <p:sp>
        <p:nvSpPr>
          <p:cNvPr id="34" name="タイトル 1">
            <a:extLst>
              <a:ext uri="{FF2B5EF4-FFF2-40B4-BE49-F238E27FC236}">
                <a16:creationId xmlns:a16="http://schemas.microsoft.com/office/drawing/2014/main" id="{CE9E75B7-9D25-119C-AA59-1BF59803C447}"/>
              </a:ext>
            </a:extLst>
          </p:cNvPr>
          <p:cNvSpPr txBox="1">
            <a:spLocks/>
          </p:cNvSpPr>
          <p:nvPr/>
        </p:nvSpPr>
        <p:spPr>
          <a:xfrm>
            <a:off x="580081" y="4038742"/>
            <a:ext cx="14648425" cy="1195213"/>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2400" b="1" dirty="0">
                <a:solidFill>
                  <a:schemeClr val="tx1"/>
                </a:solidFill>
                <a:latin typeface="コーポレート明朝 ver2 Medium" panose="02000600000000000000" pitchFamily="50" charset="-128"/>
                <a:ea typeface="コーポレート明朝 ver2 Medium" panose="02000600000000000000" pitchFamily="50" charset="-128"/>
              </a:rPr>
              <a:t>ボート競技にもパラ競技があるのをご存知ですか？</a:t>
            </a:r>
            <a:br>
              <a:rPr lang="en-US" altLang="ja-JP" sz="2400" b="1" dirty="0">
                <a:solidFill>
                  <a:schemeClr val="tx1"/>
                </a:solidFill>
                <a:latin typeface="コーポレート明朝 ver2 Medium" panose="02000600000000000000" pitchFamily="50" charset="-128"/>
                <a:ea typeface="コーポレート明朝 ver2 Medium" panose="02000600000000000000" pitchFamily="50" charset="-128"/>
              </a:rPr>
            </a:br>
            <a:r>
              <a:rPr lang="ja-JP" altLang="en-US" sz="2400" b="1" dirty="0">
                <a:solidFill>
                  <a:schemeClr val="tx1"/>
                </a:solidFill>
                <a:latin typeface="コーポレート明朝 ver2 Medium" panose="02000600000000000000" pitchFamily="50" charset="-128"/>
                <a:ea typeface="コーポレート明朝 ver2 Medium" panose="02000600000000000000" pitchFamily="50" charset="-128"/>
              </a:rPr>
              <a:t>鳥取県にも選手がいるこのスポーツについてみんなで学び、パラローイングの魅力を探っていきましょう</a:t>
            </a:r>
            <a:endParaRPr lang="en-US" altLang="ja-JP" sz="2400" b="1" dirty="0">
              <a:solidFill>
                <a:schemeClr val="tx1"/>
              </a:solidFill>
              <a:latin typeface="コーポレート明朝 ver2 Medium" panose="02000600000000000000" pitchFamily="50" charset="-128"/>
              <a:ea typeface="コーポレート明朝 ver2 Medium" panose="02000600000000000000" pitchFamily="50" charset="-128"/>
            </a:endParaRPr>
          </a:p>
          <a:p>
            <a:pPr algn="ctr">
              <a:lnSpc>
                <a:spcPct val="100000"/>
              </a:lnSpc>
            </a:pPr>
            <a:endParaRPr lang="en-US" altLang="ja-JP" sz="400" b="1" u="sng" dirty="0">
              <a:solidFill>
                <a:schemeClr val="tx1"/>
              </a:solidFill>
              <a:latin typeface="コーポレート・ロゴ ver2 Bold" panose="02000600000000000000" pitchFamily="50" charset="-128"/>
              <a:ea typeface="コーポレート・ロゴ ver2 Bold" panose="02000600000000000000" pitchFamily="50" charset="-128"/>
            </a:endParaRPr>
          </a:p>
        </p:txBody>
      </p:sp>
      <p:sp>
        <p:nvSpPr>
          <p:cNvPr id="29" name="タイトル 1">
            <a:extLst>
              <a:ext uri="{FF2B5EF4-FFF2-40B4-BE49-F238E27FC236}">
                <a16:creationId xmlns:a16="http://schemas.microsoft.com/office/drawing/2014/main" id="{5FB3092B-DD04-E332-2369-CB5852799687}"/>
              </a:ext>
            </a:extLst>
          </p:cNvPr>
          <p:cNvSpPr txBox="1">
            <a:spLocks/>
          </p:cNvSpPr>
          <p:nvPr/>
        </p:nvSpPr>
        <p:spPr>
          <a:xfrm>
            <a:off x="296463" y="3147257"/>
            <a:ext cx="14648425" cy="1195213"/>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rm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pPr>
            <a:r>
              <a:rPr lang="ja-JP" altLang="en-US" sz="4000" b="1" dirty="0">
                <a:solidFill>
                  <a:schemeClr val="tx1"/>
                </a:solidFill>
                <a:latin typeface="コーポレート明朝 ver2 Medium" panose="02000600000000000000" pitchFamily="50" charset="-128"/>
                <a:ea typeface="コーポレート明朝 ver2 Medium" panose="02000600000000000000" pitchFamily="50" charset="-128"/>
              </a:rPr>
              <a:t>～障がいのある人のボート競技を体験しよう～</a:t>
            </a:r>
            <a:endParaRPr lang="en-US" altLang="ja-JP" sz="500" b="1" u="sng" dirty="0">
              <a:solidFill>
                <a:schemeClr val="tx1"/>
              </a:solidFill>
              <a:latin typeface="コーポレート・ロゴ ver2 Bold" panose="02000600000000000000" pitchFamily="50" charset="-128"/>
              <a:ea typeface="コーポレート・ロゴ ver2 Bold" panose="02000600000000000000" pitchFamily="50" charset="-128"/>
            </a:endParaRPr>
          </a:p>
        </p:txBody>
      </p:sp>
      <p:sp>
        <p:nvSpPr>
          <p:cNvPr id="3" name="角丸四角形 57">
            <a:extLst>
              <a:ext uri="{FF2B5EF4-FFF2-40B4-BE49-F238E27FC236}">
                <a16:creationId xmlns:a16="http://schemas.microsoft.com/office/drawing/2014/main" id="{48F25700-D9CE-0503-EE3A-0C803DD7FBEE}"/>
              </a:ext>
            </a:extLst>
          </p:cNvPr>
          <p:cNvSpPr/>
          <p:nvPr/>
        </p:nvSpPr>
        <p:spPr>
          <a:xfrm>
            <a:off x="616082" y="16792012"/>
            <a:ext cx="2070916" cy="1022538"/>
          </a:xfrm>
          <a:prstGeom prst="roundRect">
            <a:avLst/>
          </a:prstGeom>
          <a:noFill/>
          <a:ln w="19050"/>
        </p:spPr>
        <p:style>
          <a:lnRef idx="2">
            <a:schemeClr val="dk1"/>
          </a:lnRef>
          <a:fillRef idx="1">
            <a:schemeClr val="lt1"/>
          </a:fillRef>
          <a:effectRef idx="0">
            <a:schemeClr val="dk1"/>
          </a:effectRef>
          <a:fontRef idx="minor">
            <a:schemeClr val="dk1"/>
          </a:fontRef>
        </p:style>
        <p:txBody>
          <a:bodyPr rot="0" spcFirstLastPara="0" vert="horz" wrap="square" lIns="156066" tIns="78033" rIns="156066" bIns="78033" numCol="1" spcCol="0" rtlCol="0" fromWordArt="0" anchor="ctr" anchorCtr="0" forceAA="0" compatLnSpc="1">
            <a:prstTxWarp prst="textNoShape">
              <a:avLst/>
            </a:prstTxWarp>
            <a:noAutofit/>
          </a:bodyPr>
          <a:lstStyle/>
          <a:p>
            <a:pPr algn="ctr">
              <a:lnSpc>
                <a:spcPts val="3840"/>
              </a:lnSpc>
            </a:pPr>
            <a:r>
              <a:rPr lang="ja-JP" altLang="en-US"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協 力</a:t>
            </a:r>
            <a:endParaRPr lang="en-US" altLang="ja-JP"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p:txBody>
      </p:sp>
      <p:sp>
        <p:nvSpPr>
          <p:cNvPr id="5" name="タイトル 1">
            <a:extLst>
              <a:ext uri="{FF2B5EF4-FFF2-40B4-BE49-F238E27FC236}">
                <a16:creationId xmlns:a16="http://schemas.microsoft.com/office/drawing/2014/main" id="{99E0AC7F-D531-38B7-E768-AD227BF84935}"/>
              </a:ext>
            </a:extLst>
          </p:cNvPr>
          <p:cNvSpPr txBox="1">
            <a:spLocks/>
          </p:cNvSpPr>
          <p:nvPr/>
        </p:nvSpPr>
        <p:spPr>
          <a:xfrm>
            <a:off x="2725373" y="16569422"/>
            <a:ext cx="12186496" cy="1250254"/>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vert="horz" lIns="156066" tIns="78033" rIns="156066" bIns="78033" rtlCol="0" anchor="ctr">
            <a:noAutofit/>
          </a:bodyPr>
          <a:lstStyle>
            <a:lvl1pPr algn="l" defTabSz="685800" rtl="0" eaLnBrk="1" latinLnBrk="0" hangingPunct="1">
              <a:lnSpc>
                <a:spcPct val="90000"/>
              </a:lnSpc>
              <a:spcBef>
                <a:spcPct val="0"/>
              </a:spcBef>
              <a:buNone/>
              <a:defRPr kumimoji="1"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4320"/>
              </a:lnSpc>
            </a:pPr>
            <a:r>
              <a:rPr lang="ja-JP" altLang="en-US" sz="2688" b="1" dirty="0">
                <a:solidFill>
                  <a:schemeClr val="tx1"/>
                </a:solidFill>
                <a:latin typeface="コーポレート明朝 ver2 Medium" panose="02000600000000000000" pitchFamily="50" charset="-128"/>
                <a:ea typeface="コーポレート明朝 ver2 Medium" panose="02000600000000000000" pitchFamily="50" charset="-128"/>
              </a:rPr>
              <a:t>鳥取県ローイング協会</a:t>
            </a:r>
            <a:endParaRPr lang="en-US" altLang="ja-JP" sz="2688" b="1" dirty="0">
              <a:solidFill>
                <a:schemeClr val="tx1"/>
              </a:solidFill>
              <a:latin typeface="コーポレート明朝 ver2 Medium" panose="02000600000000000000" pitchFamily="50" charset="-128"/>
              <a:ea typeface="コーポレート明朝 ver2 Medium" panose="02000600000000000000" pitchFamily="50" charset="-128"/>
            </a:endParaRPr>
          </a:p>
        </p:txBody>
      </p:sp>
      <p:sp>
        <p:nvSpPr>
          <p:cNvPr id="6" name="角丸四角形 57">
            <a:extLst>
              <a:ext uri="{FF2B5EF4-FFF2-40B4-BE49-F238E27FC236}">
                <a16:creationId xmlns:a16="http://schemas.microsoft.com/office/drawing/2014/main" id="{7989E582-44B7-5E13-FA3D-F5617F472910}"/>
              </a:ext>
            </a:extLst>
          </p:cNvPr>
          <p:cNvSpPr/>
          <p:nvPr/>
        </p:nvSpPr>
        <p:spPr>
          <a:xfrm>
            <a:off x="642113" y="18065617"/>
            <a:ext cx="2070916" cy="1022538"/>
          </a:xfrm>
          <a:prstGeom prst="roundRect">
            <a:avLst/>
          </a:prstGeom>
          <a:noFill/>
          <a:ln w="19050"/>
        </p:spPr>
        <p:style>
          <a:lnRef idx="2">
            <a:schemeClr val="dk1"/>
          </a:lnRef>
          <a:fillRef idx="1">
            <a:schemeClr val="lt1"/>
          </a:fillRef>
          <a:effectRef idx="0">
            <a:schemeClr val="dk1"/>
          </a:effectRef>
          <a:fontRef idx="minor">
            <a:schemeClr val="dk1"/>
          </a:fontRef>
        </p:style>
        <p:txBody>
          <a:bodyPr rot="0" spcFirstLastPara="0" vert="horz" wrap="square" lIns="156066" tIns="78033" rIns="156066" bIns="78033" numCol="1" spcCol="0" rtlCol="0" fromWordArt="0" anchor="ctr" anchorCtr="0" forceAA="0" compatLnSpc="1">
            <a:prstTxWarp prst="textNoShape">
              <a:avLst/>
            </a:prstTxWarp>
            <a:noAutofit/>
          </a:bodyPr>
          <a:lstStyle/>
          <a:p>
            <a:pPr algn="ctr">
              <a:lnSpc>
                <a:spcPts val="3840"/>
              </a:lnSpc>
            </a:pPr>
            <a:r>
              <a:rPr lang="ja-JP" altLang="en-US"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rPr>
              <a:t>申 込</a:t>
            </a:r>
            <a:endParaRPr lang="en-US" altLang="ja-JP" sz="3456" b="1" kern="100" dirty="0">
              <a:solidFill>
                <a:schemeClr val="tx1"/>
              </a:solidFill>
              <a:latin typeface="コーポレート明朝 ver2 Medium" panose="02000600000000000000" pitchFamily="50" charset="-128"/>
              <a:ea typeface="コーポレート明朝 ver2 Medium" panose="02000600000000000000"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257EA793-73E0-EDD7-E387-CED843F67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52238" y="20259834"/>
            <a:ext cx="1539075" cy="1539075"/>
          </a:xfrm>
          <a:prstGeom prst="rect">
            <a:avLst/>
          </a:prstGeom>
        </p:spPr>
      </p:pic>
      <p:sp>
        <p:nvSpPr>
          <p:cNvPr id="7" name="テキスト ボックス 6">
            <a:extLst>
              <a:ext uri="{FF2B5EF4-FFF2-40B4-BE49-F238E27FC236}">
                <a16:creationId xmlns:a16="http://schemas.microsoft.com/office/drawing/2014/main" id="{7DA8AA68-F0BA-CA1E-6AFE-63FFCF5FD3EC}"/>
              </a:ext>
            </a:extLst>
          </p:cNvPr>
          <p:cNvSpPr txBox="1"/>
          <p:nvPr/>
        </p:nvSpPr>
        <p:spPr>
          <a:xfrm>
            <a:off x="13530304" y="19734566"/>
            <a:ext cx="2211949" cy="646331"/>
          </a:xfrm>
          <a:prstGeom prst="rect">
            <a:avLst/>
          </a:prstGeom>
          <a:noFill/>
        </p:spPr>
        <p:txBody>
          <a:bodyPr wrap="square" rtlCol="0">
            <a:spAutoFit/>
          </a:bodyPr>
          <a:lstStyle/>
          <a:p>
            <a:r>
              <a:rPr kumimoji="1" lang="en-US" altLang="ja-JP" dirty="0">
                <a:ea typeface="コーポレート明朝 ver2 Medium" panose="02000600000000000000"/>
              </a:rPr>
              <a:t>Google form</a:t>
            </a:r>
            <a:r>
              <a:rPr kumimoji="1" lang="ja-JP" altLang="en-US" dirty="0">
                <a:ea typeface="コーポレート明朝 ver2 Medium" panose="02000600000000000000"/>
              </a:rPr>
              <a:t>からのお申込みはこちら</a:t>
            </a:r>
          </a:p>
        </p:txBody>
      </p:sp>
    </p:spTree>
    <p:extLst>
      <p:ext uri="{BB962C8B-B14F-4D97-AF65-F5344CB8AC3E}">
        <p14:creationId xmlns:p14="http://schemas.microsoft.com/office/powerpoint/2010/main" val="336726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426827" y="17497418"/>
            <a:ext cx="1540234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2800" i="0" u="none" strike="noStrike" cap="none" normalizeH="0" baseline="0" dirty="0">
                <a:ln>
                  <a:noFill/>
                </a:ln>
                <a:solidFill>
                  <a:schemeClr val="tx1"/>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a:t>
            </a:r>
            <a:r>
              <a:rPr kumimoji="0" lang="ja-JP" altLang="en-US" sz="2800" i="0" u="none" strike="noStrike" cap="none" normalizeH="0" baseline="0" dirty="0">
                <a:ln>
                  <a:noFill/>
                </a:ln>
                <a:solidFill>
                  <a:schemeClr val="tx1"/>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個人情報については、本研修会の実施及び主催者が今後実施するスポーツ</a:t>
            </a:r>
            <a:r>
              <a:rPr kumimoji="0" lang="en-US" altLang="ja-JP" sz="2800" i="0" u="none" strike="noStrike" cap="none" normalizeH="0" baseline="0" dirty="0">
                <a:ln>
                  <a:noFill/>
                </a:ln>
                <a:solidFill>
                  <a:schemeClr val="tx1"/>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FUN</a:t>
            </a:r>
            <a:r>
              <a:rPr kumimoji="0" lang="ja-JP" altLang="en-US" sz="2800" i="0" u="none" strike="noStrike" cap="none" normalizeH="0" baseline="0" dirty="0">
                <a:ln>
                  <a:noFill/>
                </a:ln>
                <a:solidFill>
                  <a:schemeClr val="tx1"/>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ネット研修会などのご案内以外の目的には使用致しません。</a:t>
            </a:r>
            <a:endParaRPr kumimoji="0" lang="en-US" altLang="ja-JP" sz="4000" dirty="0">
              <a:latin typeface="コーポレート・ロゴ（ラウンド） ver2 Bold" panose="02000600000000000000" pitchFamily="50" charset="-128"/>
              <a:ea typeface="コーポレート・ロゴ（ラウンド） ver2 Bold" panose="02000600000000000000" pitchFamily="50" charset="-128"/>
            </a:endParaRPr>
          </a:p>
        </p:txBody>
      </p:sp>
      <p:sp>
        <p:nvSpPr>
          <p:cNvPr id="10" name="Rectangle 12"/>
          <p:cNvSpPr>
            <a:spLocks noChangeArrowheads="1"/>
          </p:cNvSpPr>
          <p:nvPr/>
        </p:nvSpPr>
        <p:spPr bwMode="auto">
          <a:xfrm>
            <a:off x="1622581" y="2228699"/>
            <a:ext cx="1197032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申込用紙に記入の上、</a:t>
            </a: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FAX</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、メール、郵送いずれかでお申込みください。</a:t>
            </a:r>
            <a:endPar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締切</a:t>
            </a: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10</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月</a:t>
            </a: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2</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日</a:t>
            </a: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月</a:t>
            </a:r>
            <a:r>
              <a:rPr kumimoji="0" lang="en-US" altLang="ja-JP"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)】QR</a:t>
            </a:r>
            <a:r>
              <a:rPr kumimoji="0" lang="ja-JP" altLang="en-US" sz="2800" dirty="0">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コードよりお申込みもできます。</a:t>
            </a:r>
            <a:endParaRPr kumimoji="0" lang="en-US" altLang="ja-JP" sz="2800" dirty="0">
              <a:latin typeface="コーポレート・ロゴ（ラウンド） ver2 Bold" panose="02000600000000000000" pitchFamily="50" charset="-128"/>
              <a:ea typeface="コーポレート・ロゴ（ラウンド） ver2 Bold" panose="02000600000000000000" pitchFamily="50" charset="-128"/>
            </a:endParaRPr>
          </a:p>
        </p:txBody>
      </p:sp>
      <p:graphicFrame>
        <p:nvGraphicFramePr>
          <p:cNvPr id="11" name="表 10">
            <a:extLst>
              <a:ext uri="{FF2B5EF4-FFF2-40B4-BE49-F238E27FC236}">
                <a16:creationId xmlns:a16="http://schemas.microsoft.com/office/drawing/2014/main" id="{45316485-6A1F-4E2C-B7AD-A58679174ABB}"/>
              </a:ext>
            </a:extLst>
          </p:cNvPr>
          <p:cNvGraphicFramePr>
            <a:graphicFrameLocks noGrp="1"/>
          </p:cNvGraphicFramePr>
          <p:nvPr>
            <p:extLst>
              <p:ext uri="{D42A27DB-BD31-4B8C-83A1-F6EECF244321}">
                <p14:modId xmlns:p14="http://schemas.microsoft.com/office/powerpoint/2010/main" val="1210031269"/>
              </p:ext>
            </p:extLst>
          </p:nvPr>
        </p:nvGraphicFramePr>
        <p:xfrm>
          <a:off x="426827" y="3896244"/>
          <a:ext cx="15402346" cy="13442907"/>
        </p:xfrm>
        <a:graphic>
          <a:graphicData uri="http://schemas.openxmlformats.org/drawingml/2006/table">
            <a:tbl>
              <a:tblPr firstRow="1" firstCol="1" bandRow="1"/>
              <a:tblGrid>
                <a:gridCol w="2108555">
                  <a:extLst>
                    <a:ext uri="{9D8B030D-6E8A-4147-A177-3AD203B41FA5}">
                      <a16:colId xmlns:a16="http://schemas.microsoft.com/office/drawing/2014/main" val="1531893022"/>
                    </a:ext>
                  </a:extLst>
                </a:gridCol>
                <a:gridCol w="3025560">
                  <a:extLst>
                    <a:ext uri="{9D8B030D-6E8A-4147-A177-3AD203B41FA5}">
                      <a16:colId xmlns:a16="http://schemas.microsoft.com/office/drawing/2014/main" val="1467040462"/>
                    </a:ext>
                  </a:extLst>
                </a:gridCol>
                <a:gridCol w="1388981">
                  <a:extLst>
                    <a:ext uri="{9D8B030D-6E8A-4147-A177-3AD203B41FA5}">
                      <a16:colId xmlns:a16="http://schemas.microsoft.com/office/drawing/2014/main" val="1207175462"/>
                    </a:ext>
                  </a:extLst>
                </a:gridCol>
                <a:gridCol w="344495">
                  <a:extLst>
                    <a:ext uri="{9D8B030D-6E8A-4147-A177-3AD203B41FA5}">
                      <a16:colId xmlns:a16="http://schemas.microsoft.com/office/drawing/2014/main" val="4062486787"/>
                    </a:ext>
                  </a:extLst>
                </a:gridCol>
                <a:gridCol w="730554">
                  <a:extLst>
                    <a:ext uri="{9D8B030D-6E8A-4147-A177-3AD203B41FA5}">
                      <a16:colId xmlns:a16="http://schemas.microsoft.com/office/drawing/2014/main" val="2079021819"/>
                    </a:ext>
                  </a:extLst>
                </a:gridCol>
                <a:gridCol w="1368410">
                  <a:extLst>
                    <a:ext uri="{9D8B030D-6E8A-4147-A177-3AD203B41FA5}">
                      <a16:colId xmlns:a16="http://schemas.microsoft.com/office/drawing/2014/main" val="1638225234"/>
                    </a:ext>
                  </a:extLst>
                </a:gridCol>
                <a:gridCol w="2015836">
                  <a:extLst>
                    <a:ext uri="{9D8B030D-6E8A-4147-A177-3AD203B41FA5}">
                      <a16:colId xmlns:a16="http://schemas.microsoft.com/office/drawing/2014/main" val="3302389530"/>
                    </a:ext>
                  </a:extLst>
                </a:gridCol>
                <a:gridCol w="4419955">
                  <a:extLst>
                    <a:ext uri="{9D8B030D-6E8A-4147-A177-3AD203B41FA5}">
                      <a16:colId xmlns:a16="http://schemas.microsoft.com/office/drawing/2014/main" val="3053430610"/>
                    </a:ext>
                  </a:extLst>
                </a:gridCol>
              </a:tblGrid>
              <a:tr h="1034050">
                <a:tc>
                  <a:txBody>
                    <a:bodyPr/>
                    <a:lstStyle/>
                    <a:p>
                      <a:pPr algn="ctr"/>
                      <a:r>
                        <a:rPr lang="ja-JP" altLang="en-US"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ふりがな</a:t>
                      </a:r>
                      <a:endParaRPr lang="en-US" altLang="ja-JP"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5">
                  <a:txBody>
                    <a:bodyPr/>
                    <a:lstStyle/>
                    <a:p>
                      <a:pPr algn="just"/>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just"/>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just"/>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altLang="en-US"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pPr algn="ctr"/>
                      <a:r>
                        <a:rPr lang="ja-JP" sz="2800" b="1"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性別</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r>
                        <a:rPr lang="ja-JP" sz="32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男・女</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ja-JP" sz="3600" b="1" kern="0" spc="8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生年月日</a:t>
                      </a:r>
                      <a:endParaRPr lang="ja-JP" sz="36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marR="41910" algn="l" latinLnBrk="1"/>
                      <a:endParaRPr lang="en-US" altLang="ja-JP" sz="28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R="41910" algn="l" latinLnBrk="1"/>
                      <a:r>
                        <a:rPr lang="ja-JP" altLang="en-US" sz="28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西暦</a:t>
                      </a:r>
                      <a:endParaRPr lang="en-US" altLang="ja-JP" sz="28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R="41910" algn="l" latinLnBrk="1"/>
                      <a:endParaRPr lang="en-US" altLang="ja-JP" sz="32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R="41910" algn="l" latinLnBrk="1"/>
                      <a:r>
                        <a:rPr lang="ja-JP" altLang="en-US" sz="32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年　  月  　日</a:t>
                      </a:r>
                      <a:endParaRPr lang="en-US" altLang="ja-JP" sz="32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R="41910" algn="l" latinLnBrk="1">
                        <a:lnSpc>
                          <a:spcPct val="150000"/>
                        </a:lnSpc>
                      </a:pPr>
                      <a:r>
                        <a:rPr lang="ja-JP" altLang="en-US"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　　 　   　歳）</a:t>
                      </a:r>
                      <a:endParaRPr lang="en-US" alt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055863"/>
                  </a:ext>
                </a:extLst>
              </a:tr>
              <a:tr h="2924559">
                <a:tc>
                  <a:txBody>
                    <a:bodyPr/>
                    <a:lstStyle/>
                    <a:p>
                      <a:pPr marL="0" marR="0" lvl="0" indent="0" algn="ctr" defTabSz="1625620" rtl="0" eaLnBrk="1" fontAlgn="auto" latinLnBrk="0" hangingPunct="1">
                        <a:lnSpc>
                          <a:spcPct val="100000"/>
                        </a:lnSpc>
                        <a:spcBef>
                          <a:spcPts val="0"/>
                        </a:spcBef>
                        <a:spcAft>
                          <a:spcPts val="0"/>
                        </a:spcAft>
                        <a:buClrTx/>
                        <a:buSzTx/>
                        <a:buFontTx/>
                        <a:buNone/>
                        <a:tabLst/>
                        <a:defRPr/>
                      </a:pPr>
                      <a:r>
                        <a:rPr lang="ja-JP" altLang="ja-JP"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名前</a:t>
                      </a:r>
                      <a:endParaRPr lang="ja-JP" altLang="ja-JP" sz="44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5">
                  <a:txBody>
                    <a:bodyPr/>
                    <a:lstStyle/>
                    <a:p>
                      <a:pPr algn="just"/>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34956151"/>
                  </a:ext>
                </a:extLst>
              </a:tr>
              <a:tr h="2045285">
                <a:tc>
                  <a:txBody>
                    <a:bodyPr/>
                    <a:lstStyle/>
                    <a:p>
                      <a:pPr algn="ctr"/>
                      <a:r>
                        <a:rPr lang="ja-JP" sz="3600" b="1" kern="0" spc="8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引率者名</a:t>
                      </a:r>
                      <a:endParaRPr lang="ja-JP" sz="36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just">
                        <a:lnSpc>
                          <a:spcPct val="100000"/>
                        </a:lnSpc>
                      </a:pPr>
                      <a:endParaRPr lang="ja-JP" sz="2800" b="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just">
                        <a:lnSpc>
                          <a:spcPct val="100000"/>
                        </a:lnSpc>
                      </a:pPr>
                      <a:r>
                        <a:rPr lang="ja-JP" sz="1600" b="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a:t>
                      </a:r>
                      <a:r>
                        <a:rPr lang="ja-JP" altLang="en-US" sz="1600" b="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着替え・排泄等の日常生活動作に介助が必要な方は、</a:t>
                      </a:r>
                      <a:r>
                        <a:rPr lang="en-US" altLang="ja-JP" sz="1600" b="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r>
                        <a:rPr lang="ja-JP" altLang="en-US" sz="1600" b="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必ず介助者の同行をお願いします。</a:t>
                      </a:r>
                      <a:endParaRPr lang="ja-JP" sz="1200" b="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lang="ja-JP" sz="3600" b="1"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続柄</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endParaRPr lang="ja-JP" sz="3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altLang="en-US" sz="3600" b="1" kern="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電話番号</a:t>
                      </a:r>
                      <a:endParaRPr lang="ja-JP" sz="36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R="511810" algn="just" latinLnBrk="1"/>
                      <a:endParaRPr lang="en-US" altLang="ja-JP"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marR="511810" algn="just" latinLnBrk="1"/>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r"/>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r"/>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7648891"/>
                  </a:ext>
                </a:extLst>
              </a:tr>
              <a:tr h="2156733">
                <a:tc>
                  <a:txBody>
                    <a:bodyPr/>
                    <a:lstStyle/>
                    <a:p>
                      <a:pPr algn="ctr"/>
                      <a:r>
                        <a:rPr lang="ja-JP" sz="3600" b="1" kern="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住所</a:t>
                      </a:r>
                      <a:endParaRPr lang="ja-JP" sz="36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5">
                  <a:txBody>
                    <a:bodyPr/>
                    <a:lstStyle/>
                    <a:p>
                      <a:pPr algn="l"/>
                      <a:endParaRPr lang="en-US" altLang="ja-JP" sz="1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l"/>
                      <a:r>
                        <a:rPr lang="ja-JP" sz="32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a:t>
                      </a:r>
                      <a:endParaRPr lang="ja-JP" sz="48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l"/>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l"/>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l"/>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tc>
                  <a:txBody>
                    <a:bodyPr/>
                    <a:lstStyle/>
                    <a:p>
                      <a:pPr algn="ctr"/>
                      <a:r>
                        <a:rPr lang="ja-JP" altLang="en-US" sz="3600" b="1" kern="0" spc="8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メール</a:t>
                      </a:r>
                      <a:endParaRPr lang="en-US" altLang="ja-JP" sz="3600" b="1" kern="0" spc="8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ctr"/>
                      <a:r>
                        <a:rPr lang="ja-JP" altLang="en-US" sz="3600" b="1" kern="0" spc="8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アドレス</a:t>
                      </a:r>
                      <a:endParaRPr lang="ja-JP" sz="3600" b="1"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a:r>
                        <a:rPr lang="en-US" sz="20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986475"/>
                  </a:ext>
                </a:extLst>
              </a:tr>
              <a:tr h="2156733">
                <a:tc>
                  <a:txBody>
                    <a:bodyPr/>
                    <a:lstStyle/>
                    <a:p>
                      <a:pPr marL="0" marR="0" lvl="0" indent="0" algn="ctr" defTabSz="1625620" rtl="0" eaLnBrk="1" fontAlgn="auto" latinLnBrk="0" hangingPunct="1">
                        <a:lnSpc>
                          <a:spcPct val="100000"/>
                        </a:lnSpc>
                        <a:spcBef>
                          <a:spcPts val="0"/>
                        </a:spcBef>
                        <a:spcAft>
                          <a:spcPts val="0"/>
                        </a:spcAft>
                        <a:buClrTx/>
                        <a:buSzTx/>
                        <a:buFontTx/>
                        <a:buNone/>
                        <a:tabLst/>
                        <a:defRPr/>
                      </a:pPr>
                      <a:r>
                        <a:rPr lang="ja-JP" altLang="en-US"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障がいの</a:t>
                      </a:r>
                      <a:endParaRPr lang="en-US" altLang="ja-JP"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endParaRPr>
                    </a:p>
                    <a:p>
                      <a:pPr marL="0" marR="0" lvl="0" indent="0" algn="ctr" defTabSz="1625620" rtl="0" eaLnBrk="1" fontAlgn="auto" latinLnBrk="0" hangingPunct="1">
                        <a:lnSpc>
                          <a:spcPct val="100000"/>
                        </a:lnSpc>
                        <a:spcBef>
                          <a:spcPts val="0"/>
                        </a:spcBef>
                        <a:spcAft>
                          <a:spcPts val="0"/>
                        </a:spcAft>
                        <a:buClrTx/>
                        <a:buSzTx/>
                        <a:buFontTx/>
                        <a:buNone/>
                        <a:tabLst/>
                        <a:defRPr/>
                      </a:pPr>
                      <a:r>
                        <a:rPr lang="ja-JP" altLang="en-US"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有無</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kumimoji="1" lang="ja-JP" altLang="en-US" sz="3600" dirty="0">
                          <a:latin typeface="コーポレート・ロゴ（ラウンド） ver2 Bold" panose="02000600000000000000" pitchFamily="50" charset="-128"/>
                          <a:ea typeface="コーポレート・ロゴ（ラウンド） ver2 Bold" panose="02000600000000000000" pitchFamily="50" charset="-128"/>
                        </a:rPr>
                        <a:t>有 ・ 無</a:t>
                      </a:r>
                      <a:endParaRPr lang="ja-JP" sz="36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1625620" rtl="0" eaLnBrk="1" fontAlgn="auto" latinLnBrk="0" hangingPunct="1">
                        <a:lnSpc>
                          <a:spcPct val="100000"/>
                        </a:lnSpc>
                        <a:spcBef>
                          <a:spcPts val="0"/>
                        </a:spcBef>
                        <a:spcAft>
                          <a:spcPts val="0"/>
                        </a:spcAft>
                        <a:buClrTx/>
                        <a:buSzTx/>
                        <a:buFontTx/>
                        <a:buNone/>
                        <a:tabLst/>
                        <a:defRPr/>
                      </a:pPr>
                      <a:r>
                        <a:rPr lang="ja-JP" altLang="en-US"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障がい</a:t>
                      </a:r>
                      <a:endParaRPr lang="en-US" altLang="ja-JP"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endParaRPr>
                    </a:p>
                    <a:p>
                      <a:pPr marL="0" marR="0" lvl="0" indent="0" algn="ctr" defTabSz="1625620" rtl="0" eaLnBrk="1" fontAlgn="auto" latinLnBrk="0" hangingPunct="1">
                        <a:lnSpc>
                          <a:spcPct val="100000"/>
                        </a:lnSpc>
                        <a:spcBef>
                          <a:spcPts val="0"/>
                        </a:spcBef>
                        <a:spcAft>
                          <a:spcPts val="0"/>
                        </a:spcAft>
                        <a:buClrTx/>
                        <a:buSzTx/>
                        <a:buFontTx/>
                        <a:buNone/>
                        <a:tabLst/>
                        <a:defRPr/>
                      </a:pPr>
                      <a:r>
                        <a:rPr lang="ja-JP" altLang="en-US" sz="3600" b="1" kern="0" dirty="0">
                          <a:effectLst/>
                          <a:latin typeface="コーポレート・ロゴ（ラウンド） ver2 Bold" panose="02000600000000000000" pitchFamily="50" charset="-128"/>
                          <a:ea typeface="コーポレート・ロゴ（ラウンド） ver2 Bold" panose="02000600000000000000" pitchFamily="50" charset="-128"/>
                          <a:cs typeface="Arial" panose="020B0604020202020204" pitchFamily="34" charset="0"/>
                        </a:rPr>
                        <a:t>種別</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gridSpan="4">
                  <a:txBody>
                    <a:bodyPr/>
                    <a:lstStyle/>
                    <a:p>
                      <a:pPr algn="ctr"/>
                      <a:r>
                        <a:rPr kumimoji="1" lang="ja-JP" altLang="en-US" sz="3200" dirty="0">
                          <a:latin typeface="コーポレート・ロゴ（ラウンド） ver2 Bold" panose="02000600000000000000" pitchFamily="50" charset="-128"/>
                          <a:ea typeface="コーポレート・ロゴ（ラウンド） ver2 Bold" panose="02000600000000000000" pitchFamily="50" charset="-128"/>
                        </a:rPr>
                        <a:t>（肢 ・ 視 ・ 聴 ・ 内 ・ 知 ・ 発 ・ 精）</a:t>
                      </a:r>
                      <a:endParaRPr kumimoji="1" lang="en-US" altLang="ja-JP" sz="3200" dirty="0">
                        <a:latin typeface="コーポレート・ロゴ（ラウンド） ver2 Bold" panose="02000600000000000000" pitchFamily="50" charset="-128"/>
                        <a:ea typeface="コーポレート・ロゴ（ラウンド） ver2 Bold" panose="02000600000000000000" pitchFamily="50" charset="-128"/>
                      </a:endParaRPr>
                    </a:p>
                    <a:p>
                      <a:pPr algn="ctr"/>
                      <a:endParaRPr kumimoji="1" lang="en-US" altLang="ja-JP" sz="1000" dirty="0">
                        <a:latin typeface="コーポレート・ロゴ（ラウンド） ver2 Bold" panose="02000600000000000000" pitchFamily="50" charset="-128"/>
                        <a:ea typeface="コーポレート・ロゴ（ラウンド） ver2 Bold" panose="02000600000000000000" pitchFamily="50" charset="-128"/>
                      </a:endParaRPr>
                    </a:p>
                    <a:p>
                      <a:pPr algn="ctr"/>
                      <a:r>
                        <a:rPr kumimoji="1" lang="ja-JP" altLang="en-US" sz="2400" dirty="0">
                          <a:latin typeface="コーポレート・ロゴ（ラウンド） ver2 Bold" panose="02000600000000000000" pitchFamily="50" charset="-128"/>
                          <a:ea typeface="コーポレート・ロゴ（ラウンド） ver2 Bold" panose="02000600000000000000" pitchFamily="50" charset="-128"/>
                        </a:rPr>
                        <a:t>常用の装具があれば記入［　　　　　　　　　　　　　］</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pPr algn="ctr"/>
                      <a:endParaRPr lang="ja-JP" sz="32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pPr algn="r"/>
                      <a:endParaRPr 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9256"/>
                  </a:ext>
                </a:extLst>
              </a:tr>
              <a:tr h="3125547">
                <a:tc gridSpan="8">
                  <a:txBody>
                    <a:bodyPr/>
                    <a:lstStyle/>
                    <a:p>
                      <a:pPr algn="ctr">
                        <a:lnSpc>
                          <a:spcPct val="150000"/>
                        </a:lnSpc>
                      </a:pPr>
                      <a:r>
                        <a:rPr lang="ja-JP" altLang="en-US" sz="23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当日の座学・体験に際して指導者に知っておいてほしいことがあればご記入ください</a:t>
                      </a:r>
                      <a:r>
                        <a:rPr lang="en-US" sz="23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23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p>
                      <a:pPr algn="just"/>
                      <a:r>
                        <a:rPr lang="en-US" sz="2300" kern="100" dirty="0">
                          <a:solidFill>
                            <a:srgbClr val="000000"/>
                          </a:solidFill>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rPr>
                        <a:t> </a:t>
                      </a:r>
                      <a:endParaRPr lang="ja-JP" sz="2300" kern="100" dirty="0">
                        <a:effectLst/>
                        <a:latin typeface="コーポレート・ロゴ（ラウンド） ver2 Bold" panose="02000600000000000000" pitchFamily="50" charset="-128"/>
                        <a:ea typeface="コーポレート・ロゴ（ラウンド） ver2 Bold" panose="02000600000000000000" pitchFamily="50" charset="-128"/>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154674246"/>
                  </a:ext>
                </a:extLst>
              </a:tr>
            </a:tbl>
          </a:graphicData>
        </a:graphic>
      </p:graphicFrame>
      <p:sp>
        <p:nvSpPr>
          <p:cNvPr id="12" name="Rectangle 10">
            <a:extLst>
              <a:ext uri="{FF2B5EF4-FFF2-40B4-BE49-F238E27FC236}">
                <a16:creationId xmlns:a16="http://schemas.microsoft.com/office/drawing/2014/main" id="{25F25D10-843D-4486-8EA1-D288768E46DE}"/>
              </a:ext>
            </a:extLst>
          </p:cNvPr>
          <p:cNvSpPr>
            <a:spLocks noChangeArrowheads="1"/>
          </p:cNvSpPr>
          <p:nvPr/>
        </p:nvSpPr>
        <p:spPr bwMode="auto">
          <a:xfrm>
            <a:off x="814395" y="531923"/>
            <a:ext cx="1454214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79400" algn="ctr" defTabSz="914400" rtl="0" eaLnBrk="0" fontAlgn="base" latinLnBrk="0" hangingPunct="0">
              <a:lnSpc>
                <a:spcPct val="100000"/>
              </a:lnSpc>
              <a:spcBef>
                <a:spcPct val="0"/>
              </a:spcBef>
              <a:spcAft>
                <a:spcPct val="0"/>
              </a:spcAft>
              <a:buClrTx/>
              <a:buSzTx/>
              <a:buFontTx/>
              <a:buNone/>
              <a:tabLst/>
            </a:pPr>
            <a:r>
              <a:rPr kumimoji="0" lang="ja-JP" altLang="en-US"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スポーツ</a:t>
            </a:r>
            <a:r>
              <a:rPr kumimoji="0" lang="en-US" altLang="ja-JP"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FUN</a:t>
            </a:r>
            <a:r>
              <a:rPr kumimoji="0" lang="ja-JP" altLang="en-US"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ネット</a:t>
            </a:r>
            <a:r>
              <a:rPr kumimoji="0" lang="ja-JP" altLang="en-US" sz="360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公認研修会　</a:t>
            </a:r>
            <a:r>
              <a:rPr kumimoji="0" lang="ja-JP" altLang="en-US"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ー</a:t>
            </a:r>
            <a:r>
              <a:rPr kumimoji="0" lang="ja-JP" altLang="en-US" sz="3600" dirty="0">
                <a:latin typeface="Meiryo UI" panose="020B0604030504040204" pitchFamily="50" charset="-128"/>
                <a:ea typeface="Meiryo UI" panose="020B0604030504040204" pitchFamily="50" charset="-128"/>
              </a:rPr>
              <a:t>パラローイング</a:t>
            </a:r>
            <a:r>
              <a:rPr kumimoji="0" lang="ja-JP" altLang="en-US"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体験会ー</a:t>
            </a:r>
          </a:p>
          <a:p>
            <a:pPr marL="0" marR="0" lvl="0" indent="304800" algn="ctr" defTabSz="914400" rtl="0" eaLnBrk="0" fontAlgn="base" latinLnBrk="0" hangingPunct="0">
              <a:lnSpc>
                <a:spcPct val="100000"/>
              </a:lnSpc>
              <a:spcBef>
                <a:spcPct val="0"/>
              </a:spcBef>
              <a:spcAft>
                <a:spcPct val="0"/>
              </a:spcAft>
              <a:buClrTx/>
              <a:buSzTx/>
              <a:buFontTx/>
              <a:buNone/>
              <a:tabLst/>
            </a:pPr>
            <a:r>
              <a:rPr kumimoji="0" lang="ja-JP" altLang="en-US" sz="60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参加申込書</a:t>
            </a:r>
            <a:endParaRPr kumimoji="0" lang="en-US" altLang="ja-JP" sz="3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30480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13" name="タイトル 1">
            <a:extLst>
              <a:ext uri="{FF2B5EF4-FFF2-40B4-BE49-F238E27FC236}">
                <a16:creationId xmlns:a16="http://schemas.microsoft.com/office/drawing/2014/main" id="{7410AA33-DDAE-68D7-1EFE-44A874C5EA6A}"/>
              </a:ext>
            </a:extLst>
          </p:cNvPr>
          <p:cNvSpPr txBox="1">
            <a:spLocks/>
          </p:cNvSpPr>
          <p:nvPr/>
        </p:nvSpPr>
        <p:spPr>
          <a:xfrm>
            <a:off x="-33021" y="19381224"/>
            <a:ext cx="16322040" cy="2090673"/>
          </a:xfrm>
          <a:prstGeom prst="rect">
            <a:avLst/>
          </a:prstGeom>
          <a:solidFill>
            <a:schemeClr val="bg1"/>
          </a:solidFill>
          <a:ln w="19050" cap="flat" cmpd="sng" algn="ctr">
            <a:noFill/>
            <a:prstDash val="solid"/>
            <a:miter lim="800000"/>
          </a:ln>
        </p:spPr>
        <p:style>
          <a:lnRef idx="3">
            <a:schemeClr val="lt1"/>
          </a:lnRef>
          <a:fillRef idx="1">
            <a:schemeClr val="accent4"/>
          </a:fillRef>
          <a:effectRef idx="1">
            <a:schemeClr val="accent4"/>
          </a:effectRef>
          <a:fontRef idx="minor">
            <a:schemeClr val="lt1"/>
          </a:fontRef>
        </p:style>
        <p:txBody>
          <a:bodyPr vert="horz" lIns="156073" tIns="78037" rIns="156073" bIns="78037" rtlCol="0" anchor="b">
            <a:normAutofit fontScale="97500"/>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ja-JP" altLang="en-US" sz="5760" b="1" dirty="0">
              <a:solidFill>
                <a:schemeClr val="tx2">
                  <a:lumMod val="75000"/>
                </a:schemeClr>
              </a:solidFill>
              <a:latin typeface="コーポレート・ロゴ ver2 Bold" panose="02000600000000000000" pitchFamily="50" charset="-128"/>
              <a:ea typeface="コーポレート・ロゴ ver2 Bold" panose="02000600000000000000" pitchFamily="50" charset="-128"/>
            </a:endParaRPr>
          </a:p>
        </p:txBody>
      </p:sp>
      <p:sp>
        <p:nvSpPr>
          <p:cNvPr id="14" name="四角形: 角を丸くする 13">
            <a:extLst>
              <a:ext uri="{FF2B5EF4-FFF2-40B4-BE49-F238E27FC236}">
                <a16:creationId xmlns:a16="http://schemas.microsoft.com/office/drawing/2014/main" id="{7A496CC1-5265-2C61-E1E8-0D7D5037F26F}"/>
              </a:ext>
            </a:extLst>
          </p:cNvPr>
          <p:cNvSpPr/>
          <p:nvPr/>
        </p:nvSpPr>
        <p:spPr>
          <a:xfrm>
            <a:off x="661995" y="19775097"/>
            <a:ext cx="1215728" cy="1188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48" b="1" dirty="0">
                <a:solidFill>
                  <a:schemeClr val="tx1"/>
                </a:solidFill>
                <a:latin typeface="コーポレート明朝 ver2 Medium" panose="02000600000000000000" pitchFamily="50" charset="-128"/>
                <a:ea typeface="コーポレート明朝 ver2 Medium" panose="02000600000000000000" pitchFamily="50" charset="-128"/>
              </a:rPr>
              <a:t>申込み</a:t>
            </a:r>
            <a:endParaRPr lang="en-US" altLang="ja-JP" sz="2048" b="1" dirty="0">
              <a:solidFill>
                <a:schemeClr val="tx1"/>
              </a:solidFill>
              <a:latin typeface="コーポレート明朝 ver2 Medium" panose="02000600000000000000" pitchFamily="50" charset="-128"/>
              <a:ea typeface="コーポレート明朝 ver2 Medium" panose="02000600000000000000" pitchFamily="50" charset="-128"/>
            </a:endParaRPr>
          </a:p>
          <a:p>
            <a:pPr algn="ctr"/>
            <a:r>
              <a:rPr lang="ja-JP" altLang="en-US" sz="2048" b="1" dirty="0">
                <a:solidFill>
                  <a:schemeClr val="tx1"/>
                </a:solidFill>
                <a:latin typeface="コーポレート明朝 ver2 Medium" panose="02000600000000000000" pitchFamily="50" charset="-128"/>
                <a:ea typeface="コーポレート明朝 ver2 Medium" panose="02000600000000000000" pitchFamily="50" charset="-128"/>
              </a:rPr>
              <a:t>問合せ</a:t>
            </a:r>
          </a:p>
        </p:txBody>
      </p:sp>
      <p:sp>
        <p:nvSpPr>
          <p:cNvPr id="16" name="テキスト ボックス 15">
            <a:extLst>
              <a:ext uri="{FF2B5EF4-FFF2-40B4-BE49-F238E27FC236}">
                <a16:creationId xmlns:a16="http://schemas.microsoft.com/office/drawing/2014/main" id="{4522B29B-D56D-9D33-CAC9-7A686C298ACE}"/>
              </a:ext>
            </a:extLst>
          </p:cNvPr>
          <p:cNvSpPr txBox="1"/>
          <p:nvPr/>
        </p:nvSpPr>
        <p:spPr>
          <a:xfrm>
            <a:off x="2156977" y="19782162"/>
            <a:ext cx="3541897" cy="407484"/>
          </a:xfrm>
          <a:prstGeom prst="rect">
            <a:avLst/>
          </a:prstGeom>
          <a:noFill/>
        </p:spPr>
        <p:txBody>
          <a:bodyPr wrap="square" rtlCol="0">
            <a:spAutoFit/>
          </a:bodyPr>
          <a:lstStyle/>
          <a:p>
            <a:r>
              <a:rPr lang="ja-JP" altLang="en-US" sz="2048" dirty="0">
                <a:latin typeface="コーポレート明朝 ver2 Medium" panose="02000600000000000000" pitchFamily="50" charset="-128"/>
                <a:ea typeface="コーポレート明朝 ver2 Medium" panose="02000600000000000000" pitchFamily="50" charset="-128"/>
              </a:rPr>
              <a:t>鳥取ユニバーサルスポーツセンター</a:t>
            </a:r>
          </a:p>
        </p:txBody>
      </p:sp>
      <p:sp>
        <p:nvSpPr>
          <p:cNvPr id="17" name="テキスト ボックス 16">
            <a:extLst>
              <a:ext uri="{FF2B5EF4-FFF2-40B4-BE49-F238E27FC236}">
                <a16:creationId xmlns:a16="http://schemas.microsoft.com/office/drawing/2014/main" id="{6996FFCA-8695-BA02-3EC0-753A5F9233A5}"/>
              </a:ext>
            </a:extLst>
          </p:cNvPr>
          <p:cNvSpPr txBox="1"/>
          <p:nvPr/>
        </p:nvSpPr>
        <p:spPr>
          <a:xfrm>
            <a:off x="2107307" y="20314424"/>
            <a:ext cx="3591567" cy="827791"/>
          </a:xfrm>
          <a:prstGeom prst="rect">
            <a:avLst/>
          </a:prstGeom>
          <a:noFill/>
        </p:spPr>
        <p:txBody>
          <a:bodyPr wrap="square" rtlCol="0">
            <a:spAutoFit/>
          </a:bodyPr>
          <a:lstStyle/>
          <a:p>
            <a:r>
              <a:rPr lang="en-US" altLang="ja-JP" sz="4779" b="1" dirty="0">
                <a:latin typeface="コーポレート明朝 ver2 Medium" panose="02000600000000000000" pitchFamily="50" charset="-128"/>
                <a:ea typeface="コーポレート明朝 ver2 Medium" panose="02000600000000000000" pitchFamily="50" charset="-128"/>
              </a:rPr>
              <a:t>NOVARIA</a:t>
            </a:r>
            <a:endParaRPr lang="ja-JP" altLang="en-US" sz="4779" b="1" dirty="0">
              <a:latin typeface="コーポレート明朝 ver2 Medium" panose="02000600000000000000" pitchFamily="50" charset="-128"/>
              <a:ea typeface="コーポレート明朝 ver2 Medium" panose="02000600000000000000" pitchFamily="50" charset="-128"/>
            </a:endParaRPr>
          </a:p>
        </p:txBody>
      </p:sp>
      <p:sp>
        <p:nvSpPr>
          <p:cNvPr id="18" name="テキスト ボックス 17">
            <a:extLst>
              <a:ext uri="{FF2B5EF4-FFF2-40B4-BE49-F238E27FC236}">
                <a16:creationId xmlns:a16="http://schemas.microsoft.com/office/drawing/2014/main" id="{14CC536D-274B-0FCC-117C-BDC1B4ADE15C}"/>
              </a:ext>
            </a:extLst>
          </p:cNvPr>
          <p:cNvSpPr txBox="1"/>
          <p:nvPr/>
        </p:nvSpPr>
        <p:spPr>
          <a:xfrm>
            <a:off x="5571974" y="19995435"/>
            <a:ext cx="7067989" cy="1116844"/>
          </a:xfrm>
          <a:prstGeom prst="rect">
            <a:avLst/>
          </a:prstGeom>
          <a:noFill/>
        </p:spPr>
        <p:txBody>
          <a:bodyPr wrap="square" rtlCol="0">
            <a:spAutoFit/>
          </a:bodyPr>
          <a:lstStyle/>
          <a:p>
            <a:pPr algn="dist"/>
            <a:r>
              <a:rPr lang="ja-JP" altLang="en-US" sz="2219" dirty="0">
                <a:latin typeface="コーポレート明朝 ver2 Medium" panose="02000600000000000000" pitchFamily="50" charset="-128"/>
                <a:ea typeface="コーポレート明朝 ver2 Medium" panose="02000600000000000000" pitchFamily="50" charset="-128"/>
              </a:rPr>
              <a:t>〒</a:t>
            </a:r>
            <a:r>
              <a:rPr lang="en-US" altLang="ja-JP" sz="2219" dirty="0">
                <a:latin typeface="コーポレート明朝 ver2 Medium" panose="02000600000000000000" pitchFamily="50" charset="-128"/>
                <a:ea typeface="コーポレート明朝 ver2 Medium" panose="02000600000000000000" pitchFamily="50" charset="-128"/>
              </a:rPr>
              <a:t>680-0944</a:t>
            </a:r>
            <a:r>
              <a:rPr lang="ja-JP" altLang="en-US" sz="2219" dirty="0">
                <a:latin typeface="コーポレート明朝 ver2 Medium" panose="02000600000000000000" pitchFamily="50" charset="-128"/>
                <a:ea typeface="コーポレート明朝 ver2 Medium" panose="02000600000000000000" pitchFamily="50" charset="-128"/>
              </a:rPr>
              <a:t>　鳥取市布勢</a:t>
            </a:r>
            <a:r>
              <a:rPr lang="en-US" altLang="ja-JP" sz="2219" dirty="0">
                <a:latin typeface="コーポレート明朝 ver2 Medium" panose="02000600000000000000" pitchFamily="50" charset="-128"/>
                <a:ea typeface="コーポレート明朝 ver2 Medium" panose="02000600000000000000" pitchFamily="50" charset="-128"/>
              </a:rPr>
              <a:t>146-1</a:t>
            </a:r>
            <a:r>
              <a:rPr lang="ja-JP" altLang="en-US" sz="2219" dirty="0">
                <a:latin typeface="コーポレート明朝 ver2 Medium" panose="02000600000000000000" pitchFamily="50" charset="-128"/>
                <a:ea typeface="コーポレート明朝 ver2 Medium" panose="02000600000000000000" pitchFamily="50" charset="-128"/>
              </a:rPr>
              <a:t>　布勢総合運動公園内</a:t>
            </a:r>
            <a:endParaRPr lang="en-US" altLang="ja-JP" sz="2219" dirty="0">
              <a:latin typeface="コーポレート明朝 ver2 Medium" panose="02000600000000000000" pitchFamily="50" charset="-128"/>
              <a:ea typeface="コーポレート明朝 ver2 Medium" panose="02000600000000000000" pitchFamily="50" charset="-128"/>
            </a:endParaRPr>
          </a:p>
          <a:p>
            <a:pPr algn="dist"/>
            <a:r>
              <a:rPr lang="en-US" altLang="ja-JP" sz="2219" dirty="0">
                <a:latin typeface="コーポレート明朝 ver2 Medium" panose="02000600000000000000" pitchFamily="50" charset="-128"/>
                <a:ea typeface="コーポレート明朝 ver2 Medium" panose="02000600000000000000" pitchFamily="50" charset="-128"/>
              </a:rPr>
              <a:t>TEL</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0857-50-1091</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FAX</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0857-50-1092</a:t>
            </a:r>
          </a:p>
          <a:p>
            <a:pPr algn="dist"/>
            <a:r>
              <a:rPr lang="en-US" altLang="ja-JP" sz="2219" dirty="0">
                <a:latin typeface="コーポレート明朝 ver2 Medium" panose="02000600000000000000" pitchFamily="50" charset="-128"/>
                <a:ea typeface="コーポレート明朝 ver2 Medium" panose="02000600000000000000" pitchFamily="50" charset="-128"/>
              </a:rPr>
              <a:t>E-mail</a:t>
            </a:r>
            <a:r>
              <a:rPr lang="ja-JP" altLang="en-US" sz="2219" dirty="0">
                <a:latin typeface="コーポレート明朝 ver2 Medium" panose="02000600000000000000" pitchFamily="50" charset="-128"/>
                <a:ea typeface="コーポレート明朝 ver2 Medium" panose="02000600000000000000" pitchFamily="50" charset="-128"/>
              </a:rPr>
              <a:t>　</a:t>
            </a:r>
            <a:r>
              <a:rPr lang="en-US" altLang="ja-JP" sz="2219" dirty="0">
                <a:latin typeface="コーポレート明朝 ver2 Medium" panose="02000600000000000000" pitchFamily="50" charset="-128"/>
                <a:ea typeface="コーポレート明朝 ver2 Medium" panose="02000600000000000000" pitchFamily="50" charset="-128"/>
              </a:rPr>
              <a:t>tottori-novaria@ts-sawayaka.jp</a:t>
            </a:r>
            <a:endParaRPr lang="ja-JP" altLang="en-US" sz="2219" dirty="0">
              <a:latin typeface="コーポレート明朝 ver2 Medium" panose="02000600000000000000" pitchFamily="50" charset="-128"/>
              <a:ea typeface="コーポレート明朝 ver2 Medium" panose="02000600000000000000" pitchFamily="50" charset="-128"/>
            </a:endParaRPr>
          </a:p>
        </p:txBody>
      </p:sp>
      <p:pic>
        <p:nvPicPr>
          <p:cNvPr id="19" name="図 18">
            <a:extLst>
              <a:ext uri="{FF2B5EF4-FFF2-40B4-BE49-F238E27FC236}">
                <a16:creationId xmlns:a16="http://schemas.microsoft.com/office/drawing/2014/main" id="{417265C5-B884-6366-94E9-E8F4AD4F4F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71081" y="19568743"/>
            <a:ext cx="3158091" cy="2105395"/>
          </a:xfrm>
          <a:prstGeom prst="rect">
            <a:avLst/>
          </a:prstGeom>
        </p:spPr>
      </p:pic>
      <p:pic>
        <p:nvPicPr>
          <p:cNvPr id="3" name="図 2">
            <a:extLst>
              <a:ext uri="{FF2B5EF4-FFF2-40B4-BE49-F238E27FC236}">
                <a16:creationId xmlns:a16="http://schemas.microsoft.com/office/drawing/2014/main" id="{D5508D5D-16C3-E6D0-0820-759B701BD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6476" y="1108032"/>
            <a:ext cx="2482697" cy="2482697"/>
          </a:xfrm>
          <a:prstGeom prst="rect">
            <a:avLst/>
          </a:prstGeom>
        </p:spPr>
      </p:pic>
    </p:spTree>
    <p:extLst>
      <p:ext uri="{BB962C8B-B14F-4D97-AF65-F5344CB8AC3E}">
        <p14:creationId xmlns:p14="http://schemas.microsoft.com/office/powerpoint/2010/main" val="32942126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1768</TotalTime>
  <Words>382</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コーポレート・ロゴ ver2 Bold</vt:lpstr>
      <vt:lpstr>コーポレート・ロゴ（ラウンド） ver2 Bold</vt:lpstr>
      <vt:lpstr>コーポレート明朝 ver2 Medium</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私たちと一緒にパラスポーツの サポートをしませんか？</dc:title>
  <dc:creator>檜山 恵理</dc:creator>
  <cp:lastModifiedBy>shospo-12</cp:lastModifiedBy>
  <cp:revision>113</cp:revision>
  <cp:lastPrinted>2023-04-09T06:08:46Z</cp:lastPrinted>
  <dcterms:created xsi:type="dcterms:W3CDTF">2019-08-22T05:28:53Z</dcterms:created>
  <dcterms:modified xsi:type="dcterms:W3CDTF">2023-08-31T05:41:20Z</dcterms:modified>
</cp:coreProperties>
</file>